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osomworth" userId="fc133c50d2978baf" providerId="LiveId" clId="{C63C1572-47FC-4793-804B-A3C547624ECC}"/>
    <pc:docChg chg="undo custSel addSld delSld modSld">
      <pc:chgData name="Paul Bosomworth" userId="fc133c50d2978baf" providerId="LiveId" clId="{C63C1572-47FC-4793-804B-A3C547624ECC}" dt="2022-04-22T16:35:47.430" v="4655" actId="1076"/>
      <pc:docMkLst>
        <pc:docMk/>
      </pc:docMkLst>
      <pc:sldChg chg="addSp delSp modSp mod setBg">
        <pc:chgData name="Paul Bosomworth" userId="fc133c50d2978baf" providerId="LiveId" clId="{C63C1572-47FC-4793-804B-A3C547624ECC}" dt="2022-04-15T18:48:46.397" v="4647" actId="20577"/>
        <pc:sldMkLst>
          <pc:docMk/>
          <pc:sldMk cId="1756894841" sldId="256"/>
        </pc:sldMkLst>
        <pc:spChg chg="mod">
          <ac:chgData name="Paul Bosomworth" userId="fc133c50d2978baf" providerId="LiveId" clId="{C63C1572-47FC-4793-804B-A3C547624ECC}" dt="2022-04-13T12:20:57.981" v="829" actId="20577"/>
          <ac:spMkLst>
            <pc:docMk/>
            <pc:sldMk cId="1756894841" sldId="256"/>
            <ac:spMk id="2" creationId="{FAD9EAC1-7158-46CD-99BD-AFD58D3EAA0D}"/>
          </ac:spMkLst>
        </pc:spChg>
        <pc:spChg chg="mod">
          <ac:chgData name="Paul Bosomworth" userId="fc133c50d2978baf" providerId="LiveId" clId="{C63C1572-47FC-4793-804B-A3C547624ECC}" dt="2022-04-12T18:38:10.613" v="778" actId="255"/>
          <ac:spMkLst>
            <pc:docMk/>
            <pc:sldMk cId="1756894841" sldId="256"/>
            <ac:spMk id="3" creationId="{8022BBE8-7EC6-4A57-BC95-895A2907EF03}"/>
          </ac:spMkLst>
        </pc:spChg>
        <pc:spChg chg="add mod">
          <ac:chgData name="Paul Bosomworth" userId="fc133c50d2978baf" providerId="LiveId" clId="{C63C1572-47FC-4793-804B-A3C547624ECC}" dt="2022-04-15T18:48:46.397" v="4647" actId="20577"/>
          <ac:spMkLst>
            <pc:docMk/>
            <pc:sldMk cId="1756894841" sldId="256"/>
            <ac:spMk id="4" creationId="{78E886F2-F3E7-4C13-A4EC-A8E6F343E5B8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17" creationId="{09588DA8-065E-4F6F-8EFD-43104AB2E0CF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19" creationId="{C4285719-470E-454C-AF62-8323075F1F5B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1" creationId="{CD9FE4EF-C4D8-49A0-B2FF-81D8DB7D8A24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3" creationId="{4300840D-0A0B-4512-BACA-B439D5B9C57C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5" creationId="{D2B78728-A580-49A7-84F9-6EF6F583ADE0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7" creationId="{38FAA1A1-D861-433F-88FA-1E9D6FD31D11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9" creationId="{8D71EDA1-87BF-4D5D-AB79-F346FD19278A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1" creationId="{2C1D3151-5F97-4860-B56C-C98BD62CC255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2" creationId="{3A397E3E-B90C-4D82-BAAA-36F7AC6A4565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3" creationId="{32D9D048-3063-435A-8C23-26C1907E9619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4" creationId="{E16C8D8F-10E9-4498-ABDB-0F923F8B6837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5" creationId="{8DE96824-E506-4448-8704-5EC7BF7BC51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6" creationId="{1E5A83E3-8A11-4492-BB6E-F5F2240316F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7" creationId="{4D1A5E71-B6B6-486A-8CDC-C7ABD9B903F6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8" creationId="{8CF5E676-CA04-4CED-9F1E-5026ED66E66D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9" creationId="{B6C541AE-9B02-44C0-B8C6-B2DEA7ED3813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0" creationId="{6BA9E676-A8FC-4C2F-8D78-C13ED8ABDBA8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1" creationId="{A2B5CBEA-F125-49B6-8335-227C325B112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2" creationId="{EECD79B5-5FC5-495F-BFD6-346C16E787A7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4" creationId="{EFA9B6C6-A247-48A8-9A1C-1E36FA9456B5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5" creationId="{C5CB530E-515E-412C-9DF1-5F8FFBD6F383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6" creationId="{712D4376-A578-4FF1-94FC-245E7A6A489F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7" creationId="{AEA7509D-F04F-40CB-A0B3-EEF16499CC9F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0" creationId="{884769FE-1656-422F-86E1-8C1B16C27BE1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1" creationId="{CB249F6D-244F-494A-98B9-5CC7413C4FB9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2" creationId="{506C536E-6ECA-4211-AF8C-A2671C484DA7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3" creationId="{AEAA70EA-2201-4F5D-AF08-58CFF851CCCD}"/>
          </ac:spMkLst>
        </pc:spChg>
        <pc:spChg chg="add">
          <ac:chgData name="Paul Bosomworth" userId="fc133c50d2978baf" providerId="LiveId" clId="{C63C1572-47FC-4793-804B-A3C547624ECC}" dt="2022-04-12T18:37:47.335" v="776" actId="26606"/>
          <ac:spMkLst>
            <pc:docMk/>
            <pc:sldMk cId="1756894841" sldId="256"/>
            <ac:spMk id="55" creationId="{33CD251C-A887-4D2F-925B-FC097198538B}"/>
          </ac:spMkLst>
        </pc:spChg>
        <pc:spChg chg="add">
          <ac:chgData name="Paul Bosomworth" userId="fc133c50d2978baf" providerId="LiveId" clId="{C63C1572-47FC-4793-804B-A3C547624ECC}" dt="2022-04-12T18:37:47.335" v="776" actId="26606"/>
          <ac:spMkLst>
            <pc:docMk/>
            <pc:sldMk cId="1756894841" sldId="256"/>
            <ac:spMk id="56" creationId="{3B2069EE-A08E-44F0-B3F9-3CF8CC2DCAD5}"/>
          </ac:spMkLst>
        </pc:spChg>
        <pc:grpChg chg="add">
          <ac:chgData name="Paul Bosomworth" userId="fc133c50d2978baf" providerId="LiveId" clId="{C63C1572-47FC-4793-804B-A3C547624ECC}" dt="2022-04-12T18:37:47.335" v="776" actId="26606"/>
          <ac:grpSpMkLst>
            <pc:docMk/>
            <pc:sldMk cId="1756894841" sldId="256"/>
            <ac:grpSpMk id="57" creationId="{E12BF2FB-8A96-4B53-86A0-04755C545EB8}"/>
          </ac:grpSpMkLst>
        </pc:grpChg>
        <pc:picChg chg="add del mod">
          <ac:chgData name="Paul Bosomworth" userId="fc133c50d2978baf" providerId="LiveId" clId="{C63C1572-47FC-4793-804B-A3C547624ECC}" dt="2022-04-13T12:18:55.376" v="813" actId="478"/>
          <ac:picMkLst>
            <pc:docMk/>
            <pc:sldMk cId="1756894841" sldId="256"/>
            <ac:picMk id="5" creationId="{2C318E1F-A42E-431B-B809-778EE2C8CE3B}"/>
          </ac:picMkLst>
        </pc:picChg>
        <pc:picChg chg="add mod">
          <ac:chgData name="Paul Bosomworth" userId="fc133c50d2978baf" providerId="LiveId" clId="{C63C1572-47FC-4793-804B-A3C547624ECC}" dt="2022-04-13T12:19:03.957" v="817" actId="1076"/>
          <ac:picMkLst>
            <pc:docMk/>
            <pc:sldMk cId="1756894841" sldId="256"/>
            <ac:picMk id="7" creationId="{46E16BDA-2387-4D91-BB5C-B97332B6260C}"/>
          </ac:picMkLst>
        </pc:picChg>
        <pc:picChg chg="add del mod">
          <ac:chgData name="Paul Bosomworth" userId="fc133c50d2978baf" providerId="LiveId" clId="{C63C1572-47FC-4793-804B-A3C547624ECC}" dt="2022-04-12T13:24:28.355" v="1"/>
          <ac:picMkLst>
            <pc:docMk/>
            <pc:sldMk cId="1756894841" sldId="256"/>
            <ac:picMk id="9" creationId="{322214AB-D9DF-4F0F-A035-DD7F3976710F}"/>
          </ac:picMkLst>
        </pc:picChg>
        <pc:picChg chg="add del mod">
          <ac:chgData name="Paul Bosomworth" userId="fc133c50d2978baf" providerId="LiveId" clId="{C63C1572-47FC-4793-804B-A3C547624ECC}" dt="2022-04-12T17:01:29.002" v="369" actId="478"/>
          <ac:picMkLst>
            <pc:docMk/>
            <pc:sldMk cId="1756894841" sldId="256"/>
            <ac:picMk id="11" creationId="{EBDB3658-E1C8-43D9-BFD2-C1BC39111F31}"/>
          </ac:picMkLst>
        </pc:picChg>
        <pc:picChg chg="add del mod">
          <ac:chgData name="Paul Bosomworth" userId="fc133c50d2978baf" providerId="LiveId" clId="{C63C1572-47FC-4793-804B-A3C547624ECC}" dt="2022-04-13T12:14:58.588" v="812" actId="478"/>
          <ac:picMkLst>
            <pc:docMk/>
            <pc:sldMk cId="1756894841" sldId="256"/>
            <ac:picMk id="12" creationId="{62420CC1-8EAD-4DF7-9045-1FAF1A1A66AB}"/>
          </ac:picMkLst>
        </pc:picChg>
        <pc:cxnChg chg="add del">
          <ac:chgData name="Paul Bosomworth" userId="fc133c50d2978baf" providerId="LiveId" clId="{C63C1572-47FC-4793-804B-A3C547624ECC}" dt="2022-04-12T18:37:37.646" v="773" actId="26606"/>
          <ac:cxnSpMkLst>
            <pc:docMk/>
            <pc:sldMk cId="1756894841" sldId="256"/>
            <ac:cxnSpMk id="48" creationId="{56020367-4FD5-4596-8E10-C5F095CD8DBF}"/>
          </ac:cxnSpMkLst>
        </pc:cxnChg>
      </pc:sldChg>
      <pc:sldChg chg="addSp delSp modSp new mod">
        <pc:chgData name="Paul Bosomworth" userId="fc133c50d2978baf" providerId="LiveId" clId="{C63C1572-47FC-4793-804B-A3C547624ECC}" dt="2022-04-13T13:08:55.690" v="1166" actId="14100"/>
        <pc:sldMkLst>
          <pc:docMk/>
          <pc:sldMk cId="539995879" sldId="257"/>
        </pc:sldMkLst>
        <pc:spChg chg="add mod">
          <ac:chgData name="Paul Bosomworth" userId="fc133c50d2978baf" providerId="LiveId" clId="{C63C1572-47FC-4793-804B-A3C547624ECC}" dt="2022-04-13T12:26:58.154" v="957" actId="207"/>
          <ac:spMkLst>
            <pc:docMk/>
            <pc:sldMk cId="539995879" sldId="257"/>
            <ac:spMk id="2" creationId="{7E8DB069-A2EB-4FC0-8565-44815FB49B7E}"/>
          </ac:spMkLst>
        </pc:spChg>
        <pc:spChg chg="add del mod">
          <ac:chgData name="Paul Bosomworth" userId="fc133c50d2978baf" providerId="LiveId" clId="{C63C1572-47FC-4793-804B-A3C547624ECC}" dt="2022-04-12T15:34:42.824" v="23"/>
          <ac:spMkLst>
            <pc:docMk/>
            <pc:sldMk cId="539995879" sldId="257"/>
            <ac:spMk id="4" creationId="{DC00E448-2F5E-44B0-AB18-713CD4AE2D0E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17" creationId="{115627B0-45A1-48FE-B508-1F704038E42C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18" creationId="{8A4F403E-13C2-48F0-B31C-D75A4CD72C52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21" creationId="{72E6A97E-0D0F-474D-BB9D-432A328F9C07}"/>
          </ac:spMkLst>
        </pc:spChg>
        <pc:spChg chg="add mod">
          <ac:chgData name="Paul Bosomworth" userId="fc133c50d2978baf" providerId="LiveId" clId="{C63C1572-47FC-4793-804B-A3C547624ECC}" dt="2022-04-13T13:08:55.690" v="1166" actId="14100"/>
          <ac:spMkLst>
            <pc:docMk/>
            <pc:sldMk cId="539995879" sldId="257"/>
            <ac:spMk id="24" creationId="{AC780EA6-439D-4658-9641-E52ED46A73C3}"/>
          </ac:spMkLst>
        </pc:spChg>
        <pc:picChg chg="add del">
          <ac:chgData name="Paul Bosomworth" userId="fc133c50d2978baf" providerId="LiveId" clId="{C63C1572-47FC-4793-804B-A3C547624ECC}" dt="2022-04-12T13:27:15.036" v="14"/>
          <ac:picMkLst>
            <pc:docMk/>
            <pc:sldMk cId="539995879" sldId="257"/>
            <ac:picMk id="2" creationId="{D734B30D-BA0A-484B-A6A1-9CCA848403BA}"/>
          </ac:picMkLst>
        </pc:picChg>
        <pc:picChg chg="add del mod">
          <ac:chgData name="Paul Bosomworth" userId="fc133c50d2978baf" providerId="LiveId" clId="{C63C1572-47FC-4793-804B-A3C547624ECC}" dt="2022-04-13T12:19:20.592" v="818" actId="478"/>
          <ac:picMkLst>
            <pc:docMk/>
            <pc:sldMk cId="539995879" sldId="257"/>
            <ac:picMk id="3" creationId="{E4A1B853-2588-4C3B-8D17-411C16A4CF2E}"/>
          </ac:picMkLst>
        </pc:picChg>
        <pc:picChg chg="add del mod">
          <ac:chgData name="Paul Bosomworth" userId="fc133c50d2978baf" providerId="LiveId" clId="{C63C1572-47FC-4793-804B-A3C547624ECC}" dt="2022-04-12T16:44:44.924" v="44" actId="478"/>
          <ac:picMkLst>
            <pc:docMk/>
            <pc:sldMk cId="539995879" sldId="257"/>
            <ac:picMk id="6" creationId="{38626A5B-7DD8-4527-91FA-C522F00930E2}"/>
          </ac:picMkLst>
        </pc:picChg>
        <pc:picChg chg="add mod">
          <ac:chgData name="Paul Bosomworth" userId="fc133c50d2978baf" providerId="LiveId" clId="{C63C1572-47FC-4793-804B-A3C547624ECC}" dt="2022-04-12T17:14:46.260" v="728" actId="1038"/>
          <ac:picMkLst>
            <pc:docMk/>
            <pc:sldMk cId="539995879" sldId="257"/>
            <ac:picMk id="8" creationId="{F3CC9DEA-329A-42D4-A7D8-B258100F8075}"/>
          </ac:picMkLst>
        </pc:picChg>
        <pc:picChg chg="add mod">
          <ac:chgData name="Paul Bosomworth" userId="fc133c50d2978baf" providerId="LiveId" clId="{C63C1572-47FC-4793-804B-A3C547624ECC}" dt="2022-04-12T17:14:46.260" v="728" actId="1038"/>
          <ac:picMkLst>
            <pc:docMk/>
            <pc:sldMk cId="539995879" sldId="257"/>
            <ac:picMk id="10" creationId="{558BAE05-A9CD-42D3-A037-E09231329189}"/>
          </ac:picMkLst>
        </pc:picChg>
        <pc:picChg chg="add mod">
          <ac:chgData name="Paul Bosomworth" userId="fc133c50d2978baf" providerId="LiveId" clId="{C63C1572-47FC-4793-804B-A3C547624ECC}" dt="2022-04-12T17:16:26.580" v="733" actId="1076"/>
          <ac:picMkLst>
            <pc:docMk/>
            <pc:sldMk cId="539995879" sldId="257"/>
            <ac:picMk id="12" creationId="{7CC0080F-F332-43E6-92B3-5095A983A2BA}"/>
          </ac:picMkLst>
        </pc:picChg>
        <pc:picChg chg="add del mod">
          <ac:chgData name="Paul Bosomworth" userId="fc133c50d2978baf" providerId="LiveId" clId="{C63C1572-47FC-4793-804B-A3C547624ECC}" dt="2022-04-12T16:46:01.483" v="52" actId="478"/>
          <ac:picMkLst>
            <pc:docMk/>
            <pc:sldMk cId="539995879" sldId="257"/>
            <ac:picMk id="14" creationId="{B42D0F12-BA25-4894-AF33-58DAEC3EA79E}"/>
          </ac:picMkLst>
        </pc:picChg>
        <pc:picChg chg="add mod">
          <ac:chgData name="Paul Bosomworth" userId="fc133c50d2978baf" providerId="LiveId" clId="{C63C1572-47FC-4793-804B-A3C547624ECC}" dt="2022-04-12T17:05:42.091" v="530" actId="1036"/>
          <ac:picMkLst>
            <pc:docMk/>
            <pc:sldMk cId="539995879" sldId="257"/>
            <ac:picMk id="16" creationId="{D39EBF06-C147-43A3-9B04-29142B224061}"/>
          </ac:picMkLst>
        </pc:picChg>
        <pc:cxnChg chg="add del mod">
          <ac:chgData name="Paul Bosomworth" userId="fc133c50d2978baf" providerId="LiveId" clId="{C63C1572-47FC-4793-804B-A3C547624ECC}" dt="2022-04-12T17:07:36.151" v="575" actId="478"/>
          <ac:cxnSpMkLst>
            <pc:docMk/>
            <pc:sldMk cId="539995879" sldId="257"/>
            <ac:cxnSpMk id="20" creationId="{0D33CD01-A5D0-488B-A23A-0A3D92D7EA9D}"/>
          </ac:cxnSpMkLst>
        </pc:cxnChg>
        <pc:cxnChg chg="add mod">
          <ac:chgData name="Paul Bosomworth" userId="fc133c50d2978baf" providerId="LiveId" clId="{C63C1572-47FC-4793-804B-A3C547624ECC}" dt="2022-04-12T17:16:35.448" v="742" actId="1036"/>
          <ac:cxnSpMkLst>
            <pc:docMk/>
            <pc:sldMk cId="539995879" sldId="257"/>
            <ac:cxnSpMk id="27" creationId="{2F518DA1-F347-41EE-9202-592344281C87}"/>
          </ac:cxnSpMkLst>
        </pc:cxnChg>
        <pc:cxnChg chg="add del">
          <ac:chgData name="Paul Bosomworth" userId="fc133c50d2978baf" providerId="LiveId" clId="{C63C1572-47FC-4793-804B-A3C547624ECC}" dt="2022-04-12T17:09:06.506" v="580" actId="478"/>
          <ac:cxnSpMkLst>
            <pc:docMk/>
            <pc:sldMk cId="539995879" sldId="257"/>
            <ac:cxnSpMk id="29" creationId="{11F92795-A598-4F78-882B-55C732D1E559}"/>
          </ac:cxnSpMkLst>
        </pc:cxnChg>
        <pc:cxnChg chg="add del mod">
          <ac:chgData name="Paul Bosomworth" userId="fc133c50d2978baf" providerId="LiveId" clId="{C63C1572-47FC-4793-804B-A3C547624ECC}" dt="2022-04-12T17:13:13.084" v="691" actId="478"/>
          <ac:cxnSpMkLst>
            <pc:docMk/>
            <pc:sldMk cId="539995879" sldId="257"/>
            <ac:cxnSpMk id="30" creationId="{B2D3F68E-E264-48AE-B5A9-4287ABD51739}"/>
          </ac:cxnSpMkLst>
        </pc:cxnChg>
        <pc:cxnChg chg="add mod">
          <ac:chgData name="Paul Bosomworth" userId="fc133c50d2978baf" providerId="LiveId" clId="{C63C1572-47FC-4793-804B-A3C547624ECC}" dt="2022-04-12T17:16:35.448" v="742" actId="1036"/>
          <ac:cxnSpMkLst>
            <pc:docMk/>
            <pc:sldMk cId="539995879" sldId="257"/>
            <ac:cxnSpMk id="32" creationId="{416EB513-6852-47B1-9415-66E293533F7D}"/>
          </ac:cxnSpMkLst>
        </pc:cxnChg>
      </pc:sldChg>
      <pc:sldChg chg="new del">
        <pc:chgData name="Paul Bosomworth" userId="fc133c50d2978baf" providerId="LiveId" clId="{C63C1572-47FC-4793-804B-A3C547624ECC}" dt="2022-04-12T13:29:25.903" v="17" actId="680"/>
        <pc:sldMkLst>
          <pc:docMk/>
          <pc:sldMk cId="950878253" sldId="258"/>
        </pc:sldMkLst>
      </pc:sldChg>
      <pc:sldChg chg="addSp delSp modSp new mod setBg">
        <pc:chgData name="Paul Bosomworth" userId="fc133c50d2978baf" providerId="LiveId" clId="{C63C1572-47FC-4793-804B-A3C547624ECC}" dt="2022-04-15T14:28:24.725" v="4642" actId="1076"/>
        <pc:sldMkLst>
          <pc:docMk/>
          <pc:sldMk cId="2276993936" sldId="258"/>
        </pc:sldMkLst>
        <pc:spChg chg="add mod">
          <ac:chgData name="Paul Bosomworth" userId="fc133c50d2978baf" providerId="LiveId" clId="{C63C1572-47FC-4793-804B-A3C547624ECC}" dt="2022-04-13T13:07:44.354" v="1087" actId="20577"/>
          <ac:spMkLst>
            <pc:docMk/>
            <pc:sldMk cId="2276993936" sldId="258"/>
            <ac:spMk id="2" creationId="{AE443DBD-7827-47E2-BC2D-AFBA0ED0B643}"/>
          </ac:spMkLst>
        </pc:spChg>
        <pc:spChg chg="add mod">
          <ac:chgData name="Paul Bosomworth" userId="fc133c50d2978baf" providerId="LiveId" clId="{C63C1572-47FC-4793-804B-A3C547624ECC}" dt="2022-04-15T14:28:24.725" v="4642" actId="1076"/>
          <ac:spMkLst>
            <pc:docMk/>
            <pc:sldMk cId="2276993936" sldId="258"/>
            <ac:spMk id="4" creationId="{905AD2FF-5F88-485F-A9BD-9DABF9326ABE}"/>
          </ac:spMkLst>
        </pc:spChg>
        <pc:spChg chg="add del">
          <ac:chgData name="Paul Bosomworth" userId="fc133c50d2978baf" providerId="LiveId" clId="{C63C1572-47FC-4793-804B-A3C547624ECC}" dt="2022-04-12T18:36:59.128" v="760" actId="26606"/>
          <ac:spMkLst>
            <pc:docMk/>
            <pc:sldMk cId="2276993936" sldId="258"/>
            <ac:spMk id="5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6:59.128" v="760" actId="26606"/>
          <ac:spMkLst>
            <pc:docMk/>
            <pc:sldMk cId="2276993936" sldId="258"/>
            <ac:spMk id="6" creationId="{1855405F-37A2-4869-9154-F8BE3BECE6C3}"/>
          </ac:spMkLst>
        </pc:spChg>
        <pc:spChg chg="add mod">
          <ac:chgData name="Paul Bosomworth" userId="fc133c50d2978baf" providerId="LiveId" clId="{C63C1572-47FC-4793-804B-A3C547624ECC}" dt="2022-04-13T12:32:42.216" v="1059" actId="1035"/>
          <ac:spMkLst>
            <pc:docMk/>
            <pc:sldMk cId="2276993936" sldId="258"/>
            <ac:spMk id="7" creationId="{30F073DE-4F94-41D0-B79D-B658024B35FD}"/>
          </ac:spMkLst>
        </pc:spChg>
        <pc:spChg chg="add del">
          <ac:chgData name="Paul Bosomworth" userId="fc133c50d2978baf" providerId="LiveId" clId="{C63C1572-47FC-4793-804B-A3C547624ECC}" dt="2022-04-12T18:37:03.424" v="764" actId="26606"/>
          <ac:spMkLst>
            <pc:docMk/>
            <pc:sldMk cId="2276993936" sldId="258"/>
            <ac:spMk id="7" creationId="{32BC26D8-82FB-445E-AA49-62A77D7C1EE0}"/>
          </ac:spMkLst>
        </pc:spChg>
        <pc:spChg chg="add del">
          <ac:chgData name="Paul Bosomworth" userId="fc133c50d2978baf" providerId="LiveId" clId="{C63C1572-47FC-4793-804B-A3C547624ECC}" dt="2022-04-12T18:36:48.472" v="750" actId="26606"/>
          <ac:spMkLst>
            <pc:docMk/>
            <pc:sldMk cId="2276993936" sldId="258"/>
            <ac:spMk id="8" creationId="{32BC26D8-82FB-445E-AA49-62A77D7C1EE0}"/>
          </ac:spMkLst>
        </pc:spChg>
        <pc:spChg chg="add del">
          <ac:chgData name="Paul Bosomworth" userId="fc133c50d2978baf" providerId="LiveId" clId="{C63C1572-47FC-4793-804B-A3C547624ECC}" dt="2022-04-12T18:37:03.424" v="764" actId="26606"/>
          <ac:spMkLst>
            <pc:docMk/>
            <pc:sldMk cId="2276993936" sldId="258"/>
            <ac:spMk id="9" creationId="{CB44330D-EA18-4254-AA95-EB49948539B8}"/>
          </ac:spMkLst>
        </pc:spChg>
        <pc:spChg chg="add del">
          <ac:chgData name="Paul Bosomworth" userId="fc133c50d2978baf" providerId="LiveId" clId="{C63C1572-47FC-4793-804B-A3C547624ECC}" dt="2022-04-12T18:36:48.472" v="750" actId="26606"/>
          <ac:spMkLst>
            <pc:docMk/>
            <pc:sldMk cId="2276993936" sldId="258"/>
            <ac:spMk id="10" creationId="{CB44330D-EA18-4254-AA95-EB49948539B8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1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2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3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4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5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7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8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9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2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1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2" creationId="{AB8C311F-7253-4AED-9701-7FC0708C41C7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3" creationId="{E2384209-CB15-4CDF-9D31-C44FD9A3F20D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4" creationId="{2633B3B5-CC90-43F0-8714-D31D1F3F0209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5" creationId="{A8D57A06-A426-446D-B02C-A2DC6B62E45E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6:56.406" v="756" actId="26606"/>
          <ac:spMkLst>
            <pc:docMk/>
            <pc:sldMk cId="2276993936" sldId="258"/>
            <ac:spMk id="27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6:56.406" v="756" actId="26606"/>
          <ac:spMkLst>
            <pc:docMk/>
            <pc:sldMk cId="2276993936" sldId="258"/>
            <ac:spMk id="28" creationId="{1855405F-37A2-4869-9154-F8BE3BECE6C3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9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3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1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8:59.566" v="780" actId="26606"/>
          <ac:spMkLst>
            <pc:docMk/>
            <pc:sldMk cId="2276993936" sldId="258"/>
            <ac:spMk id="32" creationId="{42A4FC2C-047E-45A5-965D-8E1E3BF09BC6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3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4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5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37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8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39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4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1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42" creationId="{86FF76B9-219D-4469-AF87-0236D29032F1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3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5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46" creationId="{86FF76B9-219D-4469-AF87-0236D29032F1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7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9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50" creationId="{2E80C965-DB6D-4F81-9E9E-B027384D0BD6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51" creationId="{633C5E46-DAC5-4661-9C87-22B08E2A512F}"/>
          </ac:spMkLst>
        </pc:spChg>
        <pc:spChg chg="add del">
          <ac:chgData name="Paul Bosomworth" userId="fc133c50d2978baf" providerId="LiveId" clId="{C63C1572-47FC-4793-804B-A3C547624ECC}" dt="2022-04-12T18:39:50.320" v="796" actId="26606"/>
          <ac:spMkLst>
            <pc:docMk/>
            <pc:sldMk cId="2276993936" sldId="258"/>
            <ac:spMk id="53" creationId="{B775CD93-9DF2-48CB-9F57-1BCA9A46C7FA}"/>
          </ac:spMkLst>
        </pc:spChg>
        <pc:spChg chg="add del">
          <ac:chgData name="Paul Bosomworth" userId="fc133c50d2978baf" providerId="LiveId" clId="{C63C1572-47FC-4793-804B-A3C547624ECC}" dt="2022-04-12T18:39:50.320" v="796" actId="26606"/>
          <ac:spMkLst>
            <pc:docMk/>
            <pc:sldMk cId="2276993936" sldId="258"/>
            <ac:spMk id="54" creationId="{6166C6D1-23AC-49C4-BA07-238E4E9F8CEB}"/>
          </ac:spMkLst>
        </pc:spChg>
        <pc:spChg chg="add del">
          <ac:chgData name="Paul Bosomworth" userId="fc133c50d2978baf" providerId="LiveId" clId="{C63C1572-47FC-4793-804B-A3C547624ECC}" dt="2022-04-12T18:39:56.752" v="798" actId="26606"/>
          <ac:spMkLst>
            <pc:docMk/>
            <pc:sldMk cId="2276993936" sldId="258"/>
            <ac:spMk id="56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9:56.752" v="798" actId="26606"/>
          <ac:spMkLst>
            <pc:docMk/>
            <pc:sldMk cId="2276993936" sldId="258"/>
            <ac:spMk id="57" creationId="{1855405F-37A2-4869-9154-F8BE3BECE6C3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58" creationId="{2E80C965-DB6D-4F81-9E9E-B027384D0BD6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59" creationId="{633C5E46-DAC5-4661-9C87-22B08E2A512F}"/>
          </ac:spMkLst>
        </pc:spChg>
        <pc:spChg chg="add del">
          <ac:chgData name="Paul Bosomworth" userId="fc133c50d2978baf" providerId="LiveId" clId="{C63C1572-47FC-4793-804B-A3C547624ECC}" dt="2022-04-12T18:40:07.644" v="804" actId="26606"/>
          <ac:spMkLst>
            <pc:docMk/>
            <pc:sldMk cId="2276993936" sldId="258"/>
            <ac:spMk id="61" creationId="{B775CD93-9DF2-48CB-9F57-1BCA9A46C7FA}"/>
          </ac:spMkLst>
        </pc:spChg>
        <pc:spChg chg="add del">
          <ac:chgData name="Paul Bosomworth" userId="fc133c50d2978baf" providerId="LiveId" clId="{C63C1572-47FC-4793-804B-A3C547624ECC}" dt="2022-04-12T18:40:07.644" v="804" actId="26606"/>
          <ac:spMkLst>
            <pc:docMk/>
            <pc:sldMk cId="2276993936" sldId="258"/>
            <ac:spMk id="62" creationId="{6166C6D1-23AC-49C4-BA07-238E4E9F8CEB}"/>
          </ac:spMkLst>
        </pc:spChg>
        <pc:spChg chg="add">
          <ac:chgData name="Paul Bosomworth" userId="fc133c50d2978baf" providerId="LiveId" clId="{C63C1572-47FC-4793-804B-A3C547624ECC}" dt="2022-04-12T18:40:07.647" v="805" actId="26606"/>
          <ac:spMkLst>
            <pc:docMk/>
            <pc:sldMk cId="2276993936" sldId="258"/>
            <ac:spMk id="64" creationId="{B775CD93-9DF2-48CB-9F57-1BCA9A46C7FA}"/>
          </ac:spMkLst>
        </pc:spChg>
        <pc:spChg chg="add">
          <ac:chgData name="Paul Bosomworth" userId="fc133c50d2978baf" providerId="LiveId" clId="{C63C1572-47FC-4793-804B-A3C547624ECC}" dt="2022-04-12T18:40:07.647" v="805" actId="26606"/>
          <ac:spMkLst>
            <pc:docMk/>
            <pc:sldMk cId="2276993936" sldId="258"/>
            <ac:spMk id="65" creationId="{6166C6D1-23AC-49C4-BA07-238E4E9F8CEB}"/>
          </ac:spMkLst>
        </pc:spChg>
        <pc:grpChg chg="add del">
          <ac:chgData name="Paul Bosomworth" userId="fc133c50d2978baf" providerId="LiveId" clId="{C63C1572-47FC-4793-804B-A3C547624ECC}" dt="2022-04-12T18:39:45.600" v="794" actId="26606"/>
          <ac:grpSpMkLst>
            <pc:docMk/>
            <pc:sldMk cId="2276993936" sldId="258"/>
            <ac:grpSpMk id="44" creationId="{DB88BD78-87E1-424D-B479-C37D8E41B12E}"/>
          </ac:grpSpMkLst>
        </pc:grpChg>
        <pc:grpChg chg="add del">
          <ac:chgData name="Paul Bosomworth" userId="fc133c50d2978baf" providerId="LiveId" clId="{C63C1572-47FC-4793-804B-A3C547624ECC}" dt="2022-04-12T18:40:01.481" v="802" actId="26606"/>
          <ac:grpSpMkLst>
            <pc:docMk/>
            <pc:sldMk cId="2276993936" sldId="258"/>
            <ac:grpSpMk id="48" creationId="{DB88BD78-87E1-424D-B479-C37D8E41B12E}"/>
          </ac:grpSpMkLst>
        </pc:grpChg>
        <pc:picChg chg="add mod">
          <ac:chgData name="Paul Bosomworth" userId="fc133c50d2978baf" providerId="LiveId" clId="{C63C1572-47FC-4793-804B-A3C547624ECC}" dt="2022-04-12T18:40:07.647" v="805" actId="26606"/>
          <ac:picMkLst>
            <pc:docMk/>
            <pc:sldMk cId="2276993936" sldId="258"/>
            <ac:picMk id="3" creationId="{1019B886-0232-4841-A33F-101C700C79EB}"/>
          </ac:picMkLst>
        </pc:picChg>
        <pc:picChg chg="add del mod">
          <ac:chgData name="Paul Bosomworth" userId="fc133c50d2978baf" providerId="LiveId" clId="{C63C1572-47FC-4793-804B-A3C547624ECC}" dt="2022-04-13T12:19:26.118" v="819" actId="478"/>
          <ac:picMkLst>
            <pc:docMk/>
            <pc:sldMk cId="2276993936" sldId="258"/>
            <ac:picMk id="63" creationId="{79AEEF86-E10C-485B-BAB5-608D4B136D35}"/>
          </ac:picMkLst>
        </pc:picChg>
      </pc:sldChg>
      <pc:sldChg chg="addSp delSp modSp new add del mod">
        <pc:chgData name="Paul Bosomworth" userId="fc133c50d2978baf" providerId="LiveId" clId="{C63C1572-47FC-4793-804B-A3C547624ECC}" dt="2022-04-19T20:13:10.678" v="4654" actId="20577"/>
        <pc:sldMkLst>
          <pc:docMk/>
          <pc:sldMk cId="1783944151" sldId="259"/>
        </pc:sldMkLst>
        <pc:spChg chg="add mod">
          <ac:chgData name="Paul Bosomworth" userId="fc133c50d2978baf" providerId="LiveId" clId="{C63C1572-47FC-4793-804B-A3C547624ECC}" dt="2022-04-15T11:12:50.589" v="2587" actId="20577"/>
          <ac:spMkLst>
            <pc:docMk/>
            <pc:sldMk cId="1783944151" sldId="259"/>
            <ac:spMk id="2" creationId="{646CEF8B-0946-4BF1-990C-CB8CB0D4D161}"/>
          </ac:spMkLst>
        </pc:spChg>
        <pc:spChg chg="add mod">
          <ac:chgData name="Paul Bosomworth" userId="fc133c50d2978baf" providerId="LiveId" clId="{C63C1572-47FC-4793-804B-A3C547624ECC}" dt="2022-04-19T20:13:10.678" v="4654" actId="20577"/>
          <ac:spMkLst>
            <pc:docMk/>
            <pc:sldMk cId="1783944151" sldId="259"/>
            <ac:spMk id="12" creationId="{B44C4502-DC7D-4F1A-90C4-A11FD445C32A}"/>
          </ac:spMkLst>
        </pc:spChg>
        <pc:spChg chg="add mod">
          <ac:chgData name="Paul Bosomworth" userId="fc133c50d2978baf" providerId="LiveId" clId="{C63C1572-47FC-4793-804B-A3C547624ECC}" dt="2022-04-15T11:11:26.192" v="2565" actId="14100"/>
          <ac:spMkLst>
            <pc:docMk/>
            <pc:sldMk cId="1783944151" sldId="259"/>
            <ac:spMk id="13" creationId="{8ED54F88-B293-4D1A-BB82-400F41AE5B09}"/>
          </ac:spMkLst>
        </pc:spChg>
        <pc:spChg chg="add mod">
          <ac:chgData name="Paul Bosomworth" userId="fc133c50d2978baf" providerId="LiveId" clId="{C63C1572-47FC-4793-804B-A3C547624ECC}" dt="2022-04-15T10:58:05.848" v="2361" actId="1037"/>
          <ac:spMkLst>
            <pc:docMk/>
            <pc:sldMk cId="1783944151" sldId="259"/>
            <ac:spMk id="14" creationId="{A6D6D291-8B34-479E-A2BE-463717E7A9E7}"/>
          </ac:spMkLst>
        </pc:spChg>
        <pc:spChg chg="add mod">
          <ac:chgData name="Paul Bosomworth" userId="fc133c50d2978baf" providerId="LiveId" clId="{C63C1572-47FC-4793-804B-A3C547624ECC}" dt="2022-04-15T10:58:09.540" v="2368" actId="1037"/>
          <ac:spMkLst>
            <pc:docMk/>
            <pc:sldMk cId="1783944151" sldId="259"/>
            <ac:spMk id="15" creationId="{13F5254A-8451-451D-86D8-8028A66CFF5C}"/>
          </ac:spMkLst>
        </pc:spChg>
        <pc:spChg chg="add mod">
          <ac:chgData name="Paul Bosomworth" userId="fc133c50d2978baf" providerId="LiveId" clId="{C63C1572-47FC-4793-804B-A3C547624ECC}" dt="2022-04-15T11:10:40.393" v="2557" actId="1076"/>
          <ac:spMkLst>
            <pc:docMk/>
            <pc:sldMk cId="1783944151" sldId="259"/>
            <ac:spMk id="16" creationId="{72C07E52-C936-4A96-A2DC-C80FB14DA782}"/>
          </ac:spMkLst>
        </pc:spChg>
        <pc:graphicFrameChg chg="add del mod">
          <ac:chgData name="Paul Bosomworth" userId="fc133c50d2978baf" providerId="LiveId" clId="{C63C1572-47FC-4793-804B-A3C547624ECC}" dt="2022-04-14T21:34:05.504" v="1373" actId="478"/>
          <ac:graphicFrameMkLst>
            <pc:docMk/>
            <pc:sldMk cId="1783944151" sldId="259"/>
            <ac:graphicFrameMk id="3" creationId="{2FA15634-2367-4798-AF81-DD493AEC7B7D}"/>
          </ac:graphicFrameMkLst>
        </pc:graphicFrameChg>
        <pc:graphicFrameChg chg="add del mod">
          <ac:chgData name="Paul Bosomworth" userId="fc133c50d2978baf" providerId="LiveId" clId="{C63C1572-47FC-4793-804B-A3C547624ECC}" dt="2022-04-13T17:08:18.755" v="1269" actId="478"/>
          <ac:graphicFrameMkLst>
            <pc:docMk/>
            <pc:sldMk cId="1783944151" sldId="259"/>
            <ac:graphicFrameMk id="4" creationId="{107F072A-6772-4573-8F9B-610CB6D85F2B}"/>
          </ac:graphicFrameMkLst>
        </pc:graphicFrameChg>
        <pc:graphicFrameChg chg="add del mod">
          <ac:chgData name="Paul Bosomworth" userId="fc133c50d2978baf" providerId="LiveId" clId="{C63C1572-47FC-4793-804B-A3C547624ECC}" dt="2022-04-13T17:09:13.822" v="1272" actId="478"/>
          <ac:graphicFrameMkLst>
            <pc:docMk/>
            <pc:sldMk cId="1783944151" sldId="259"/>
            <ac:graphicFrameMk id="5" creationId="{91A70D60-F07D-4D6C-BD85-2BF09F47D91B}"/>
          </ac:graphicFrameMkLst>
        </pc:graphicFrameChg>
        <pc:graphicFrameChg chg="add del mod">
          <ac:chgData name="Paul Bosomworth" userId="fc133c50d2978baf" providerId="LiveId" clId="{C63C1572-47FC-4793-804B-A3C547624ECC}" dt="2022-04-13T18:20:44.963" v="1363" actId="478"/>
          <ac:graphicFrameMkLst>
            <pc:docMk/>
            <pc:sldMk cId="1783944151" sldId="259"/>
            <ac:graphicFrameMk id="6" creationId="{0A3793D8-5867-4680-B213-C7091E49410F}"/>
          </ac:graphicFrameMkLst>
        </pc:graphicFrameChg>
        <pc:graphicFrameChg chg="add del mod">
          <ac:chgData name="Paul Bosomworth" userId="fc133c50d2978baf" providerId="LiveId" clId="{C63C1572-47FC-4793-804B-A3C547624ECC}" dt="2022-04-13T18:24:09.231" v="1367" actId="478"/>
          <ac:graphicFrameMkLst>
            <pc:docMk/>
            <pc:sldMk cId="1783944151" sldId="259"/>
            <ac:graphicFrameMk id="7" creationId="{1512455C-1E57-4CFA-891A-B792228FF736}"/>
          </ac:graphicFrameMkLst>
        </pc:graphicFrameChg>
        <pc:graphicFrameChg chg="add del mod">
          <ac:chgData name="Paul Bosomworth" userId="fc133c50d2978baf" providerId="LiveId" clId="{C63C1572-47FC-4793-804B-A3C547624ECC}" dt="2022-04-13T18:25:05.569" v="1370" actId="478"/>
          <ac:graphicFrameMkLst>
            <pc:docMk/>
            <pc:sldMk cId="1783944151" sldId="259"/>
            <ac:graphicFrameMk id="8" creationId="{DC34EA05-6113-4A99-B54F-33ADC3D27B4F}"/>
          </ac:graphicFrameMkLst>
        </pc:graphicFrameChg>
        <pc:graphicFrameChg chg="add del mod">
          <ac:chgData name="Paul Bosomworth" userId="fc133c50d2978baf" providerId="LiveId" clId="{C63C1572-47FC-4793-804B-A3C547624ECC}" dt="2022-04-14T21:34:32.614" v="1379" actId="478"/>
          <ac:graphicFrameMkLst>
            <pc:docMk/>
            <pc:sldMk cId="1783944151" sldId="259"/>
            <ac:graphicFrameMk id="9" creationId="{D5461AC1-5A4E-4EE1-ADAC-D505D908C84A}"/>
          </ac:graphicFrameMkLst>
        </pc:graphicFrameChg>
        <pc:graphicFrameChg chg="add mod">
          <ac:chgData name="Paul Bosomworth" userId="fc133c50d2978baf" providerId="LiveId" clId="{C63C1572-47FC-4793-804B-A3C547624ECC}" dt="2022-04-15T10:58:05.848" v="2361" actId="1037"/>
          <ac:graphicFrameMkLst>
            <pc:docMk/>
            <pc:sldMk cId="1783944151" sldId="259"/>
            <ac:graphicFrameMk id="10" creationId="{34C9A5B3-3E2F-4F27-BE12-0C07920B5946}"/>
          </ac:graphicFrameMkLst>
        </pc:graphicFrameChg>
        <pc:graphicFrameChg chg="add mod">
          <ac:chgData name="Paul Bosomworth" userId="fc133c50d2978baf" providerId="LiveId" clId="{C63C1572-47FC-4793-804B-A3C547624ECC}" dt="2022-04-15T10:56:44.671" v="2289" actId="1076"/>
          <ac:graphicFrameMkLst>
            <pc:docMk/>
            <pc:sldMk cId="1783944151" sldId="259"/>
            <ac:graphicFrameMk id="11" creationId="{48E3AA01-604C-46A6-9ED4-46C3EF4A9837}"/>
          </ac:graphicFrameMkLst>
        </pc:graphicFrameChg>
      </pc:sldChg>
      <pc:sldChg chg="addSp delSp modSp new mod">
        <pc:chgData name="Paul Bosomworth" userId="fc133c50d2978baf" providerId="LiveId" clId="{C63C1572-47FC-4793-804B-A3C547624ECC}" dt="2022-04-22T16:35:47.430" v="4655" actId="1076"/>
        <pc:sldMkLst>
          <pc:docMk/>
          <pc:sldMk cId="2321161266" sldId="260"/>
        </pc:sldMkLst>
        <pc:spChg chg="add mod">
          <ac:chgData name="Paul Bosomworth" userId="fc133c50d2978baf" providerId="LiveId" clId="{C63C1572-47FC-4793-804B-A3C547624ECC}" dt="2022-04-13T17:27:56.381" v="1360" actId="20577"/>
          <ac:spMkLst>
            <pc:docMk/>
            <pc:sldMk cId="2321161266" sldId="260"/>
            <ac:spMk id="2" creationId="{AD6653A2-C3B2-40DC-90B7-BC15F0442130}"/>
          </ac:spMkLst>
        </pc:spChg>
        <pc:spChg chg="add mod">
          <ac:chgData name="Paul Bosomworth" userId="fc133c50d2978baf" providerId="LiveId" clId="{C63C1572-47FC-4793-804B-A3C547624ECC}" dt="2022-04-15T12:48:47.492" v="3231" actId="1036"/>
          <ac:spMkLst>
            <pc:docMk/>
            <pc:sldMk cId="2321161266" sldId="260"/>
            <ac:spMk id="4" creationId="{657B3D55-9A0E-4DF2-8785-698562A8FD24}"/>
          </ac:spMkLst>
        </pc:spChg>
        <pc:spChg chg="add del">
          <ac:chgData name="Paul Bosomworth" userId="fc133c50d2978baf" providerId="LiveId" clId="{C63C1572-47FC-4793-804B-A3C547624ECC}" dt="2022-04-15T11:16:15.026" v="2589" actId="478"/>
          <ac:spMkLst>
            <pc:docMk/>
            <pc:sldMk cId="2321161266" sldId="260"/>
            <ac:spMk id="4" creationId="{D7AA2EF3-B818-4180-A3AC-BD669E0279D9}"/>
          </ac:spMkLst>
        </pc:spChg>
        <pc:spChg chg="add mod">
          <ac:chgData name="Paul Bosomworth" userId="fc133c50d2978baf" providerId="LiveId" clId="{C63C1572-47FC-4793-804B-A3C547624ECC}" dt="2022-04-15T12:47:52.142" v="3142" actId="1076"/>
          <ac:spMkLst>
            <pc:docMk/>
            <pc:sldMk cId="2321161266" sldId="260"/>
            <ac:spMk id="5" creationId="{2EC261FB-C07F-4754-8B23-705DB615A05E}"/>
          </ac:spMkLst>
        </pc:spChg>
        <pc:spChg chg="add del mod">
          <ac:chgData name="Paul Bosomworth" userId="fc133c50d2978baf" providerId="LiveId" clId="{C63C1572-47FC-4793-804B-A3C547624ECC}" dt="2022-04-15T12:42:09.424" v="2779" actId="767"/>
          <ac:spMkLst>
            <pc:docMk/>
            <pc:sldMk cId="2321161266" sldId="260"/>
            <ac:spMk id="6" creationId="{31CC4BCF-BA2A-490B-ABD6-A220D39F3352}"/>
          </ac:spMkLst>
        </pc:spChg>
        <pc:spChg chg="add mod">
          <ac:chgData name="Paul Bosomworth" userId="fc133c50d2978baf" providerId="LiveId" clId="{C63C1572-47FC-4793-804B-A3C547624ECC}" dt="2022-04-15T12:52:58.586" v="3257" actId="207"/>
          <ac:spMkLst>
            <pc:docMk/>
            <pc:sldMk cId="2321161266" sldId="260"/>
            <ac:spMk id="7" creationId="{5A624B3D-ED16-4F76-9109-8727F0540F14}"/>
          </ac:spMkLst>
        </pc:spChg>
        <pc:graphicFrameChg chg="mod">
          <ac:chgData name="Paul Bosomworth" userId="fc133c50d2978baf" providerId="LiveId" clId="{C63C1572-47FC-4793-804B-A3C547624ECC}" dt="2022-04-22T16:35:47.430" v="4655" actId="1076"/>
          <ac:graphicFrameMkLst>
            <pc:docMk/>
            <pc:sldMk cId="2321161266" sldId="260"/>
            <ac:graphicFrameMk id="3" creationId="{727E4F63-8A56-4787-9096-26E2F9591A03}"/>
          </ac:graphicFrameMkLst>
        </pc:graphicFrameChg>
        <pc:graphicFrameChg chg="del mod">
          <ac:chgData name="Paul Bosomworth" userId="fc133c50d2978baf" providerId="LiveId" clId="{C63C1572-47FC-4793-804B-A3C547624ECC}" dt="2022-04-15T11:29:38.475" v="2593" actId="478"/>
          <ac:graphicFrameMkLst>
            <pc:docMk/>
            <pc:sldMk cId="2321161266" sldId="260"/>
            <ac:graphicFrameMk id="5" creationId="{1AD1E771-2DA5-4251-B1C2-84DD233631C2}"/>
          </ac:graphicFrameMkLst>
        </pc:graphicFrameChg>
        <pc:graphicFrameChg chg="add del mod">
          <ac:chgData name="Paul Bosomworth" userId="fc133c50d2978baf" providerId="LiveId" clId="{C63C1572-47FC-4793-804B-A3C547624ECC}" dt="2022-04-15T11:45:22.195" v="2597" actId="478"/>
          <ac:graphicFrameMkLst>
            <pc:docMk/>
            <pc:sldMk cId="2321161266" sldId="260"/>
            <ac:graphicFrameMk id="6" creationId="{8AFFFCE3-4605-4EBD-B396-5840DDE303F0}"/>
          </ac:graphicFrameMkLst>
        </pc:graphicFrameChg>
        <pc:graphicFrameChg chg="add del mod">
          <ac:chgData name="Paul Bosomworth" userId="fc133c50d2978baf" providerId="LiveId" clId="{C63C1572-47FC-4793-804B-A3C547624ECC}" dt="2022-04-15T11:47:12.824" v="2602" actId="478"/>
          <ac:graphicFrameMkLst>
            <pc:docMk/>
            <pc:sldMk cId="2321161266" sldId="260"/>
            <ac:graphicFrameMk id="7" creationId="{3669EB88-CF0E-4FF0-8868-39000E60BAA9}"/>
          </ac:graphicFrameMkLst>
        </pc:graphicFrameChg>
        <pc:graphicFrameChg chg="add del mod">
          <ac:chgData name="Paul Bosomworth" userId="fc133c50d2978baf" providerId="LiveId" clId="{C63C1572-47FC-4793-804B-A3C547624ECC}" dt="2022-04-15T11:55:28.979" v="2605" actId="478"/>
          <ac:graphicFrameMkLst>
            <pc:docMk/>
            <pc:sldMk cId="2321161266" sldId="260"/>
            <ac:graphicFrameMk id="8" creationId="{120F68D1-A82F-48D3-B96A-887F5CFEC63C}"/>
          </ac:graphicFrameMkLst>
        </pc:graphicFrameChg>
      </pc:sldChg>
      <pc:sldChg chg="addSp delSp modSp new mod">
        <pc:chgData name="Paul Bosomworth" userId="fc133c50d2978baf" providerId="LiveId" clId="{C63C1572-47FC-4793-804B-A3C547624ECC}" dt="2022-04-15T14:32:00.811" v="4644" actId="20577"/>
        <pc:sldMkLst>
          <pc:docMk/>
          <pc:sldMk cId="804547716" sldId="261"/>
        </pc:sldMkLst>
        <pc:spChg chg="add mod">
          <ac:chgData name="Paul Bosomworth" userId="fc133c50d2978baf" providerId="LiveId" clId="{C63C1572-47FC-4793-804B-A3C547624ECC}" dt="2022-04-15T14:04:03.710" v="3637" actId="57"/>
          <ac:spMkLst>
            <pc:docMk/>
            <pc:sldMk cId="804547716" sldId="261"/>
            <ac:spMk id="2" creationId="{1CA92573-8A51-47D6-B39C-3CCECEB71D6A}"/>
          </ac:spMkLst>
        </pc:spChg>
        <pc:spChg chg="add mod">
          <ac:chgData name="Paul Bosomworth" userId="fc133c50d2978baf" providerId="LiveId" clId="{C63C1572-47FC-4793-804B-A3C547624ECC}" dt="2022-04-15T13:59:22.715" v="3564" actId="164"/>
          <ac:spMkLst>
            <pc:docMk/>
            <pc:sldMk cId="804547716" sldId="261"/>
            <ac:spMk id="5" creationId="{3A816AE6-89B0-4D00-A456-390578493854}"/>
          </ac:spMkLst>
        </pc:spChg>
        <pc:spChg chg="add mod">
          <ac:chgData name="Paul Bosomworth" userId="fc133c50d2978baf" providerId="LiveId" clId="{C63C1572-47FC-4793-804B-A3C547624ECC}" dt="2022-04-15T14:01:04.982" v="3580" actId="164"/>
          <ac:spMkLst>
            <pc:docMk/>
            <pc:sldMk cId="804547716" sldId="261"/>
            <ac:spMk id="8" creationId="{287FF075-4DA9-442C-A30F-9E1C366C00F7}"/>
          </ac:spMkLst>
        </pc:spChg>
        <pc:spChg chg="add mod ord">
          <ac:chgData name="Paul Bosomworth" userId="fc133c50d2978baf" providerId="LiveId" clId="{C63C1572-47FC-4793-804B-A3C547624ECC}" dt="2022-04-15T14:12:28.259" v="3915" actId="171"/>
          <ac:spMkLst>
            <pc:docMk/>
            <pc:sldMk cId="804547716" sldId="261"/>
            <ac:spMk id="9" creationId="{98074647-937E-4D3B-A1FE-116D3E4239AB}"/>
          </ac:spMkLst>
        </pc:spChg>
        <pc:spChg chg="add mod">
          <ac:chgData name="Paul Bosomworth" userId="fc133c50d2978baf" providerId="LiveId" clId="{C63C1572-47FC-4793-804B-A3C547624ECC}" dt="2022-04-15T14:00:19.469" v="3577" actId="1076"/>
          <ac:spMkLst>
            <pc:docMk/>
            <pc:sldMk cId="804547716" sldId="261"/>
            <ac:spMk id="10" creationId="{327AE0EC-314F-4063-93CC-82116C0EBB21}"/>
          </ac:spMkLst>
        </pc:spChg>
        <pc:spChg chg="add mod">
          <ac:chgData name="Paul Bosomworth" userId="fc133c50d2978baf" providerId="LiveId" clId="{C63C1572-47FC-4793-804B-A3C547624ECC}" dt="2022-04-15T14:32:00.811" v="4644" actId="20577"/>
          <ac:spMkLst>
            <pc:docMk/>
            <pc:sldMk cId="804547716" sldId="261"/>
            <ac:spMk id="14" creationId="{D801FB72-4D0C-422F-A9F3-F149F392EC3C}"/>
          </ac:spMkLst>
        </pc:spChg>
        <pc:spChg chg="add mod">
          <ac:chgData name="Paul Bosomworth" userId="fc133c50d2978baf" providerId="LiveId" clId="{C63C1572-47FC-4793-804B-A3C547624ECC}" dt="2022-04-15T14:09:59.304" v="3912" actId="1076"/>
          <ac:spMkLst>
            <pc:docMk/>
            <pc:sldMk cId="804547716" sldId="261"/>
            <ac:spMk id="15" creationId="{AF26B8B3-ED7C-419D-AAC3-FBDBA1A6F2C7}"/>
          </ac:spMkLst>
        </pc:spChg>
        <pc:grpChg chg="add mod">
          <ac:chgData name="Paul Bosomworth" userId="fc133c50d2978baf" providerId="LiveId" clId="{C63C1572-47FC-4793-804B-A3C547624ECC}" dt="2022-04-15T14:01:37.124" v="3589" actId="1076"/>
          <ac:grpSpMkLst>
            <pc:docMk/>
            <pc:sldMk cId="804547716" sldId="261"/>
            <ac:grpSpMk id="11" creationId="{395A2C4C-2797-4E3D-96D6-1529962156DC}"/>
          </ac:grpSpMkLst>
        </pc:grpChg>
        <pc:grpChg chg="add mod">
          <ac:chgData name="Paul Bosomworth" userId="fc133c50d2978baf" providerId="LiveId" clId="{C63C1572-47FC-4793-804B-A3C547624ECC}" dt="2022-04-15T14:01:04.982" v="3580" actId="164"/>
          <ac:grpSpMkLst>
            <pc:docMk/>
            <pc:sldMk cId="804547716" sldId="261"/>
            <ac:grpSpMk id="12" creationId="{D33B0C4E-4C7F-47FF-B170-052FAF436023}"/>
          </ac:grpSpMkLst>
        </pc:grpChg>
        <pc:grpChg chg="add del mod">
          <ac:chgData name="Paul Bosomworth" userId="fc133c50d2978baf" providerId="LiveId" clId="{C63C1572-47FC-4793-804B-A3C547624ECC}" dt="2022-04-15T14:09:27.637" v="3906" actId="1035"/>
          <ac:grpSpMkLst>
            <pc:docMk/>
            <pc:sldMk cId="804547716" sldId="261"/>
            <ac:grpSpMk id="13" creationId="{B7371189-74D9-46F4-9146-2C300FE1BE33}"/>
          </ac:grpSpMkLst>
        </pc:grpChg>
        <pc:graphicFrameChg chg="add del mod">
          <ac:chgData name="Paul Bosomworth" userId="fc133c50d2978baf" providerId="LiveId" clId="{C63C1572-47FC-4793-804B-A3C547624ECC}" dt="2022-04-15T13:57:32.818" v="3410" actId="478"/>
          <ac:graphicFrameMkLst>
            <pc:docMk/>
            <pc:sldMk cId="804547716" sldId="261"/>
            <ac:graphicFrameMk id="6" creationId="{18F6FA4A-D015-48E6-B447-CF1C19812858}"/>
          </ac:graphicFrameMkLst>
        </pc:graphicFrameChg>
        <pc:graphicFrameChg chg="add mod">
          <ac:chgData name="Paul Bosomworth" userId="fc133c50d2978baf" providerId="LiveId" clId="{C63C1572-47FC-4793-804B-A3C547624ECC}" dt="2022-04-15T14:01:09.448" v="3582" actId="1076"/>
          <ac:graphicFrameMkLst>
            <pc:docMk/>
            <pc:sldMk cId="804547716" sldId="261"/>
            <ac:graphicFrameMk id="7" creationId="{4B139A68-4503-4E1B-AC03-0370C86DB5B9}"/>
          </ac:graphicFrameMkLst>
        </pc:graphicFrameChg>
        <pc:picChg chg="add mod">
          <ac:chgData name="Paul Bosomworth" userId="fc133c50d2978baf" providerId="LiveId" clId="{C63C1572-47FC-4793-804B-A3C547624ECC}" dt="2022-04-15T13:59:22.715" v="3564" actId="164"/>
          <ac:picMkLst>
            <pc:docMk/>
            <pc:sldMk cId="804547716" sldId="261"/>
            <ac:picMk id="4" creationId="{4299BDEE-C185-4036-BF79-ECEB3886063C}"/>
          </ac:picMkLst>
        </pc:picChg>
      </pc:sldChg>
      <pc:sldChg chg="addSp delSp modSp new mod setBg">
        <pc:chgData name="Paul Bosomworth" userId="fc133c50d2978baf" providerId="LiveId" clId="{C63C1572-47FC-4793-804B-A3C547624ECC}" dt="2022-04-15T14:26:57.713" v="4588"/>
        <pc:sldMkLst>
          <pc:docMk/>
          <pc:sldMk cId="1330464780" sldId="262"/>
        </pc:sldMkLst>
        <pc:spChg chg="add mo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2" creationId="{B1833715-08D2-491F-9873-C6E3C88FA08A}"/>
          </ac:spMkLst>
        </pc:spChg>
        <pc:spChg chg="add del mo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3" creationId="{CEAF3525-E8B0-48A1-B6D9-283D8FCA036F}"/>
          </ac:spMkLst>
        </pc:spChg>
        <pc:spChg chg="add mod">
          <ac:chgData name="Paul Bosomworth" userId="fc133c50d2978baf" providerId="LiveId" clId="{C63C1572-47FC-4793-804B-A3C547624ECC}" dt="2022-04-15T14:26:40.147" v="4587" actId="1076"/>
          <ac:spMkLst>
            <pc:docMk/>
            <pc:sldMk cId="1330464780" sldId="262"/>
            <ac:spMk id="4" creationId="{64972461-1487-47AE-8E15-97DFFD1FDE37}"/>
          </ac:spMkLst>
        </pc:spChg>
        <pc:spChg chg="add del">
          <ac:chgData name="Paul Bosomworth" userId="fc133c50d2978baf" providerId="LiveId" clId="{C63C1572-47FC-4793-804B-A3C547624ECC}" dt="2022-04-15T14:21:45.836" v="4506"/>
          <ac:spMkLst>
            <pc:docMk/>
            <pc:sldMk cId="1330464780" sldId="262"/>
            <ac:spMk id="5" creationId="{5713E621-3CD0-4050-9B1B-6EF67098431B}"/>
          </ac:spMkLst>
        </pc:spChg>
        <pc:spChg chg="ad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10" creationId="{1BE4F293-0A40-4AA3-8747-1C7D9F3EEABB}"/>
          </ac:spMkLst>
        </pc:spChg>
        <pc:grpChg chg="add">
          <ac:chgData name="Paul Bosomworth" userId="fc133c50d2978baf" providerId="LiveId" clId="{C63C1572-47FC-4793-804B-A3C547624ECC}" dt="2022-04-15T14:24:56.700" v="4584" actId="26606"/>
          <ac:grpSpMkLst>
            <pc:docMk/>
            <pc:sldMk cId="1330464780" sldId="262"/>
            <ac:grpSpMk id="12" creationId="{5D1CC8B8-2CD1-45F6-9CED-CA310400222D}"/>
          </ac:grpSpMkLst>
        </pc:grpChg>
        <pc:graphicFrameChg chg="add">
          <ac:chgData name="Paul Bosomworth" userId="fc133c50d2978baf" providerId="LiveId" clId="{C63C1572-47FC-4793-804B-A3C547624ECC}" dt="2022-04-15T14:24:56.700" v="4584" actId="26606"/>
          <ac:graphicFrameMkLst>
            <pc:docMk/>
            <pc:sldMk cId="1330464780" sldId="262"/>
            <ac:graphicFrameMk id="6" creationId="{9B51F4A0-9A05-5485-3E4D-B7F696983B57}"/>
          </ac:graphicFrameMkLst>
        </pc:graphicFrameChg>
        <pc:picChg chg="add mod">
          <ac:chgData name="Paul Bosomworth" userId="fc133c50d2978baf" providerId="LiveId" clId="{C63C1572-47FC-4793-804B-A3C547624ECC}" dt="2022-04-15T14:26:57.713" v="4588"/>
          <ac:picMkLst>
            <pc:docMk/>
            <pc:sldMk cId="1330464780" sldId="262"/>
            <ac:picMk id="18" creationId="{36A0EACC-CBAD-4AC1-98D8-DCBDC50ECAD5}"/>
          </ac:picMkLst>
        </pc:picChg>
        <pc:picChg chg="add del">
          <ac:chgData name="Paul Bosomworth" userId="fc133c50d2978baf" providerId="LiveId" clId="{C63C1572-47FC-4793-804B-A3C547624ECC}" dt="2022-04-15T14:21:45.836" v="4506"/>
          <ac:picMkLst>
            <pc:docMk/>
            <pc:sldMk cId="1330464780" sldId="262"/>
            <ac:picMk id="1026" creationId="{0D0A1610-BC3D-435C-80CF-A42B67836759}"/>
          </ac:picMkLst>
        </pc:picChg>
        <pc:picChg chg="add del">
          <ac:chgData name="Paul Bosomworth" userId="fc133c50d2978baf" providerId="LiveId" clId="{C63C1572-47FC-4793-804B-A3C547624ECC}" dt="2022-04-15T14:21:45.836" v="4506"/>
          <ac:picMkLst>
            <pc:docMk/>
            <pc:sldMk cId="1330464780" sldId="262"/>
            <ac:picMk id="1027" creationId="{5DE6E23B-6317-4E8E-A65B-279D33194FBD}"/>
          </ac:picMkLst>
        </pc:picChg>
      </pc:sldChg>
      <pc:sldChg chg="new del">
        <pc:chgData name="Paul Bosomworth" userId="fc133c50d2978baf" providerId="LiveId" clId="{C63C1572-47FC-4793-804B-A3C547624ECC}" dt="2022-04-15T14:22:22.471" v="4508" actId="2696"/>
        <pc:sldMkLst>
          <pc:docMk/>
          <pc:sldMk cId="3875264659" sldId="263"/>
        </pc:sldMkLst>
      </pc:sldChg>
    </pc:docChg>
  </pc:docChgLst>
  <pc:docChgLst>
    <pc:chgData name="Paul Bosomworth" userId="fc133c50d2978baf" providerId="LiveId" clId="{36447EEE-284E-49C3-A6F0-37D3ABFF6DD6}"/>
    <pc:docChg chg="modSld">
      <pc:chgData name="Paul Bosomworth" userId="fc133c50d2978baf" providerId="LiveId" clId="{36447EEE-284E-49C3-A6F0-37D3ABFF6DD6}" dt="2022-06-28T16:59:07.265" v="61" actId="20577"/>
      <pc:docMkLst>
        <pc:docMk/>
      </pc:docMkLst>
      <pc:sldChg chg="modSp mod">
        <pc:chgData name="Paul Bosomworth" userId="fc133c50d2978baf" providerId="LiveId" clId="{36447EEE-284E-49C3-A6F0-37D3ABFF6DD6}" dt="2022-06-28T16:57:32.706" v="7" actId="20577"/>
        <pc:sldMkLst>
          <pc:docMk/>
          <pc:sldMk cId="1756894841" sldId="256"/>
        </pc:sldMkLst>
        <pc:spChg chg="mod">
          <ac:chgData name="Paul Bosomworth" userId="fc133c50d2978baf" providerId="LiveId" clId="{36447EEE-284E-49C3-A6F0-37D3ABFF6DD6}" dt="2022-06-28T16:57:32.706" v="7" actId="20577"/>
          <ac:spMkLst>
            <pc:docMk/>
            <pc:sldMk cId="1756894841" sldId="256"/>
            <ac:spMk id="3" creationId="{8022BBE8-7EC6-4A57-BC95-895A2907EF03}"/>
          </ac:spMkLst>
        </pc:spChg>
      </pc:sldChg>
      <pc:sldChg chg="modSp">
        <pc:chgData name="Paul Bosomworth" userId="fc133c50d2978baf" providerId="LiveId" clId="{36447EEE-284E-49C3-A6F0-37D3ABFF6DD6}" dt="2022-06-28T16:59:07.265" v="61" actId="20577"/>
        <pc:sldMkLst>
          <pc:docMk/>
          <pc:sldMk cId="1330464780" sldId="262"/>
        </pc:sldMkLst>
        <pc:graphicFrameChg chg="mod">
          <ac:chgData name="Paul Bosomworth" userId="fc133c50d2978baf" providerId="LiveId" clId="{36447EEE-284E-49C3-A6F0-37D3ABFF6DD6}" dt="2022-06-28T16:59:07.265" v="61" actId="20577"/>
          <ac:graphicFrameMkLst>
            <pc:docMk/>
            <pc:sldMk cId="1330464780" sldId="262"/>
            <ac:graphicFrameMk id="6" creationId="{9B51F4A0-9A05-5485-3E4D-B7F696983B57}"/>
          </ac:graphicFrameMkLst>
        </pc:graphicFrameChg>
      </pc:sldChg>
    </pc:docChg>
  </pc:docChgLst>
  <pc:docChgLst>
    <pc:chgData name="Paul Bosomworth" userId="fc133c50d2978baf" providerId="LiveId" clId="{BDF8A989-0E62-43F1-8437-7F1102CFD708}"/>
    <pc:docChg chg="undo custSel modSld">
      <pc:chgData name="Paul Bosomworth" userId="fc133c50d2978baf" providerId="LiveId" clId="{BDF8A989-0E62-43F1-8437-7F1102CFD708}" dt="2022-05-19T11:06:35.375" v="404" actId="5793"/>
      <pc:docMkLst>
        <pc:docMk/>
      </pc:docMkLst>
      <pc:sldChg chg="modSp mod">
        <pc:chgData name="Paul Bosomworth" userId="fc133c50d2978baf" providerId="LiveId" clId="{BDF8A989-0E62-43F1-8437-7F1102CFD708}" dt="2022-05-18T11:31:02.342" v="18" actId="20577"/>
        <pc:sldMkLst>
          <pc:docMk/>
          <pc:sldMk cId="1756894841" sldId="256"/>
        </pc:sldMkLst>
        <pc:spChg chg="mod">
          <ac:chgData name="Paul Bosomworth" userId="fc133c50d2978baf" providerId="LiveId" clId="{BDF8A989-0E62-43F1-8437-7F1102CFD708}" dt="2022-05-18T11:31:02.342" v="18" actId="20577"/>
          <ac:spMkLst>
            <pc:docMk/>
            <pc:sldMk cId="1756894841" sldId="256"/>
            <ac:spMk id="3" creationId="{8022BBE8-7EC6-4A57-BC95-895A2907EF03}"/>
          </ac:spMkLst>
        </pc:spChg>
      </pc:sldChg>
      <pc:sldChg chg="modSp mod">
        <pc:chgData name="Paul Bosomworth" userId="fc133c50d2978baf" providerId="LiveId" clId="{BDF8A989-0E62-43F1-8437-7F1102CFD708}" dt="2022-05-18T11:31:23.791" v="25" actId="14100"/>
        <pc:sldMkLst>
          <pc:docMk/>
          <pc:sldMk cId="539995879" sldId="257"/>
        </pc:sldMkLst>
        <pc:spChg chg="mod">
          <ac:chgData name="Paul Bosomworth" userId="fc133c50d2978baf" providerId="LiveId" clId="{BDF8A989-0E62-43F1-8437-7F1102CFD708}" dt="2022-05-18T11:31:23.791" v="25" actId="14100"/>
          <ac:spMkLst>
            <pc:docMk/>
            <pc:sldMk cId="539995879" sldId="257"/>
            <ac:spMk id="17" creationId="{115627B0-45A1-48FE-B508-1F704038E42C}"/>
          </ac:spMkLst>
        </pc:spChg>
      </pc:sldChg>
      <pc:sldChg chg="addSp delSp modSp mod">
        <pc:chgData name="Paul Bosomworth" userId="fc133c50d2978baf" providerId="LiveId" clId="{BDF8A989-0E62-43F1-8437-7F1102CFD708}" dt="2022-05-19T11:05:48.807" v="365" actId="14100"/>
        <pc:sldMkLst>
          <pc:docMk/>
          <pc:sldMk cId="1783944151" sldId="259"/>
        </pc:sldMkLst>
        <pc:spChg chg="mod">
          <ac:chgData name="Paul Bosomworth" userId="fc133c50d2978baf" providerId="LiveId" clId="{BDF8A989-0E62-43F1-8437-7F1102CFD708}" dt="2022-05-19T10:41:27.033" v="164" actId="20577"/>
          <ac:spMkLst>
            <pc:docMk/>
            <pc:sldMk cId="1783944151" sldId="259"/>
            <ac:spMk id="2" creationId="{646CEF8B-0946-4BF1-990C-CB8CB0D4D161}"/>
          </ac:spMkLst>
        </pc:spChg>
        <pc:spChg chg="add mod">
          <ac:chgData name="Paul Bosomworth" userId="fc133c50d2978baf" providerId="LiveId" clId="{BDF8A989-0E62-43F1-8437-7F1102CFD708}" dt="2022-05-19T11:05:48.807" v="365" actId="14100"/>
          <ac:spMkLst>
            <pc:docMk/>
            <pc:sldMk cId="1783944151" sldId="259"/>
            <ac:spMk id="7" creationId="{9B1BEA9B-D5E9-1FDB-0ED1-E99E1B059FAC}"/>
          </ac:spMkLst>
        </pc:spChg>
        <pc:spChg chg="mod">
          <ac:chgData name="Paul Bosomworth" userId="fc133c50d2978baf" providerId="LiveId" clId="{BDF8A989-0E62-43F1-8437-7F1102CFD708}" dt="2022-05-19T10:57:53.807" v="193" actId="14100"/>
          <ac:spMkLst>
            <pc:docMk/>
            <pc:sldMk cId="1783944151" sldId="259"/>
            <ac:spMk id="12" creationId="{B44C4502-DC7D-4F1A-90C4-A11FD445C32A}"/>
          </ac:spMkLst>
        </pc:spChg>
        <pc:spChg chg="del mod">
          <ac:chgData name="Paul Bosomworth" userId="fc133c50d2978baf" providerId="LiveId" clId="{BDF8A989-0E62-43F1-8437-7F1102CFD708}" dt="2022-05-19T10:52:19.571" v="180" actId="478"/>
          <ac:spMkLst>
            <pc:docMk/>
            <pc:sldMk cId="1783944151" sldId="259"/>
            <ac:spMk id="13" creationId="{8ED54F88-B293-4D1A-BB82-400F41AE5B09}"/>
          </ac:spMkLst>
        </pc:spChg>
        <pc:spChg chg="mod">
          <ac:chgData name="Paul Bosomworth" userId="fc133c50d2978baf" providerId="LiveId" clId="{BDF8A989-0E62-43F1-8437-7F1102CFD708}" dt="2022-05-19T11:01:21.537" v="215" actId="1076"/>
          <ac:spMkLst>
            <pc:docMk/>
            <pc:sldMk cId="1783944151" sldId="259"/>
            <ac:spMk id="14" creationId="{A6D6D291-8B34-479E-A2BE-463717E7A9E7}"/>
          </ac:spMkLst>
        </pc:spChg>
        <pc:spChg chg="del">
          <ac:chgData name="Paul Bosomworth" userId="fc133c50d2978baf" providerId="LiveId" clId="{BDF8A989-0E62-43F1-8437-7F1102CFD708}" dt="2022-05-19T10:52:20.588" v="181" actId="478"/>
          <ac:spMkLst>
            <pc:docMk/>
            <pc:sldMk cId="1783944151" sldId="259"/>
            <ac:spMk id="15" creationId="{13F5254A-8451-451D-86D8-8028A66CFF5C}"/>
          </ac:spMkLst>
        </pc:spChg>
        <pc:spChg chg="del mod">
          <ac:chgData name="Paul Bosomworth" userId="fc133c50d2978baf" providerId="LiveId" clId="{BDF8A989-0E62-43F1-8437-7F1102CFD708}" dt="2022-05-19T10:52:29.635" v="183" actId="478"/>
          <ac:spMkLst>
            <pc:docMk/>
            <pc:sldMk cId="1783944151" sldId="259"/>
            <ac:spMk id="16" creationId="{72C07E52-C936-4A96-A2DC-C80FB14DA782}"/>
          </ac:spMkLst>
        </pc:spChg>
        <pc:spChg chg="add mod">
          <ac:chgData name="Paul Bosomworth" userId="fc133c50d2978baf" providerId="LiveId" clId="{BDF8A989-0E62-43F1-8437-7F1102CFD708}" dt="2022-05-19T11:04:09.488" v="313" actId="1076"/>
          <ac:spMkLst>
            <pc:docMk/>
            <pc:sldMk cId="1783944151" sldId="259"/>
            <ac:spMk id="23" creationId="{8EE1C511-CDE7-0AEF-670A-3ED82F010C11}"/>
          </ac:spMkLst>
        </pc:spChg>
        <pc:graphicFrameChg chg="del">
          <ac:chgData name="Paul Bosomworth" userId="fc133c50d2978baf" providerId="LiveId" clId="{BDF8A989-0E62-43F1-8437-7F1102CFD708}" dt="2022-05-19T10:48:20.145" v="171" actId="478"/>
          <ac:graphicFrameMkLst>
            <pc:docMk/>
            <pc:sldMk cId="1783944151" sldId="259"/>
            <ac:graphicFrameMk id="10" creationId="{34C9A5B3-3E2F-4F27-BE12-0C07920B5946}"/>
          </ac:graphicFrameMkLst>
        </pc:graphicFrameChg>
        <pc:graphicFrameChg chg="del">
          <ac:chgData name="Paul Bosomworth" userId="fc133c50d2978baf" providerId="LiveId" clId="{BDF8A989-0E62-43F1-8437-7F1102CFD708}" dt="2022-05-19T10:49:08.633" v="173" actId="478"/>
          <ac:graphicFrameMkLst>
            <pc:docMk/>
            <pc:sldMk cId="1783944151" sldId="259"/>
            <ac:graphicFrameMk id="11" creationId="{48E3AA01-604C-46A6-9ED4-46C3EF4A9837}"/>
          </ac:graphicFrameMkLst>
        </pc:graphicFrameChg>
        <pc:picChg chg="add del mod">
          <ac:chgData name="Paul Bosomworth" userId="fc133c50d2978baf" providerId="LiveId" clId="{BDF8A989-0E62-43F1-8437-7F1102CFD708}" dt="2022-05-19T10:51:11.737" v="176" actId="478"/>
          <ac:picMkLst>
            <pc:docMk/>
            <pc:sldMk cId="1783944151" sldId="259"/>
            <ac:picMk id="4" creationId="{13632CB2-FA38-F55D-1E22-9AD5DE4170F9}"/>
          </ac:picMkLst>
        </pc:picChg>
        <pc:picChg chg="add del mod">
          <ac:chgData name="Paul Bosomworth" userId="fc133c50d2978baf" providerId="LiveId" clId="{BDF8A989-0E62-43F1-8437-7F1102CFD708}" dt="2022-05-19T10:58:40.995" v="201" actId="478"/>
          <ac:picMkLst>
            <pc:docMk/>
            <pc:sldMk cId="1783944151" sldId="259"/>
            <ac:picMk id="6" creationId="{25225578-D4CA-B367-91F3-70827EBB377A}"/>
          </ac:picMkLst>
        </pc:picChg>
        <pc:picChg chg="add del mod">
          <ac:chgData name="Paul Bosomworth" userId="fc133c50d2978baf" providerId="LiveId" clId="{BDF8A989-0E62-43F1-8437-7F1102CFD708}" dt="2022-05-19T10:58:37.363" v="200" actId="478"/>
          <ac:picMkLst>
            <pc:docMk/>
            <pc:sldMk cId="1783944151" sldId="259"/>
            <ac:picMk id="9" creationId="{97C1B830-E3D2-452E-110E-176017F5CE0A}"/>
          </ac:picMkLst>
        </pc:picChg>
        <pc:picChg chg="add del mod">
          <ac:chgData name="Paul Bosomworth" userId="fc133c50d2978baf" providerId="LiveId" clId="{BDF8A989-0E62-43F1-8437-7F1102CFD708}" dt="2022-05-19T10:59:15.817" v="206" actId="478"/>
          <ac:picMkLst>
            <pc:docMk/>
            <pc:sldMk cId="1783944151" sldId="259"/>
            <ac:picMk id="18" creationId="{5DEF7978-7649-C06F-623A-CD06B23C5A5B}"/>
          </ac:picMkLst>
        </pc:picChg>
        <pc:picChg chg="add del mod">
          <ac:chgData name="Paul Bosomworth" userId="fc133c50d2978baf" providerId="LiveId" clId="{BDF8A989-0E62-43F1-8437-7F1102CFD708}" dt="2022-05-19T11:00:06.241" v="211" actId="478"/>
          <ac:picMkLst>
            <pc:docMk/>
            <pc:sldMk cId="1783944151" sldId="259"/>
            <ac:picMk id="20" creationId="{45069424-F86E-E34D-FB31-A6912C1B824A}"/>
          </ac:picMkLst>
        </pc:picChg>
        <pc:picChg chg="add mod">
          <ac:chgData name="Paul Bosomworth" userId="fc133c50d2978baf" providerId="LiveId" clId="{BDF8A989-0E62-43F1-8437-7F1102CFD708}" dt="2022-05-19T11:00:29.165" v="213" actId="1076"/>
          <ac:picMkLst>
            <pc:docMk/>
            <pc:sldMk cId="1783944151" sldId="259"/>
            <ac:picMk id="22" creationId="{01EC787D-800F-F29D-7FEF-B31D560F1323}"/>
          </ac:picMkLst>
        </pc:picChg>
      </pc:sldChg>
      <pc:sldChg chg="modSp">
        <pc:chgData name="Paul Bosomworth" userId="fc133c50d2978baf" providerId="LiveId" clId="{BDF8A989-0E62-43F1-8437-7F1102CFD708}" dt="2022-05-19T11:06:35.375" v="404" actId="5793"/>
        <pc:sldMkLst>
          <pc:docMk/>
          <pc:sldMk cId="1330464780" sldId="262"/>
        </pc:sldMkLst>
        <pc:graphicFrameChg chg="mod">
          <ac:chgData name="Paul Bosomworth" userId="fc133c50d2978baf" providerId="LiveId" clId="{BDF8A989-0E62-43F1-8437-7F1102CFD708}" dt="2022-05-19T11:06:35.375" v="404" actId="5793"/>
          <ac:graphicFrameMkLst>
            <pc:docMk/>
            <pc:sldMk cId="1330464780" sldId="262"/>
            <ac:graphicFrameMk id="6" creationId="{9B51F4A0-9A05-5485-3E4D-B7F696983B5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Cold Crushing Strength</a:t>
            </a:r>
            <a:r>
              <a:rPr lang="en-US" baseline="0" dirty="0"/>
              <a:t> (ccs)</a:t>
            </a:r>
            <a:r>
              <a:rPr lang="en-US" dirty="0"/>
              <a:t> vs Sonic Velocity</a:t>
            </a:r>
          </a:p>
        </c:rich>
      </c:tx>
      <c:layout>
        <c:manualLayout>
          <c:xMode val="edge"/>
          <c:yMode val="edge"/>
          <c:x val="0.28326103555237414"/>
          <c:y val="3.4994250028496439E-2"/>
        </c:manualLayout>
      </c:layout>
      <c:overlay val="0"/>
      <c:spPr>
        <a:noFill/>
        <a:ln w="219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481113320079517E-2"/>
          <c:y val="0.14510489510489516"/>
          <c:w val="0.89363817097415532"/>
          <c:h val="0.7220279720279722"/>
        </c:manualLayout>
      </c:layout>
      <c:scatterChart>
        <c:scatterStyle val="lineMarker"/>
        <c:varyColors val="0"/>
        <c:ser>
          <c:idx val="0"/>
          <c:order val="0"/>
          <c:spPr>
            <a:ln w="24652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Feuil1!$D$3:$D$49</c:f>
              <c:numCache>
                <c:formatCode>0.00</c:formatCode>
                <c:ptCount val="47"/>
                <c:pt idx="0">
                  <c:v>29</c:v>
                </c:pt>
                <c:pt idx="1">
                  <c:v>31</c:v>
                </c:pt>
                <c:pt idx="2">
                  <c:v>28.8</c:v>
                </c:pt>
                <c:pt idx="3">
                  <c:v>64.3</c:v>
                </c:pt>
                <c:pt idx="4">
                  <c:v>37.9</c:v>
                </c:pt>
                <c:pt idx="5">
                  <c:v>24.8</c:v>
                </c:pt>
                <c:pt idx="6">
                  <c:v>38.800000000000004</c:v>
                </c:pt>
                <c:pt idx="7">
                  <c:v>42.7</c:v>
                </c:pt>
                <c:pt idx="8">
                  <c:v>55.8</c:v>
                </c:pt>
                <c:pt idx="9">
                  <c:v>51.6</c:v>
                </c:pt>
                <c:pt idx="10">
                  <c:v>32.1</c:v>
                </c:pt>
                <c:pt idx="11">
                  <c:v>60.7</c:v>
                </c:pt>
                <c:pt idx="12">
                  <c:v>49</c:v>
                </c:pt>
                <c:pt idx="13">
                  <c:v>32.4</c:v>
                </c:pt>
                <c:pt idx="14">
                  <c:v>50.2</c:v>
                </c:pt>
                <c:pt idx="15">
                  <c:v>57.3</c:v>
                </c:pt>
                <c:pt idx="16">
                  <c:v>52.7</c:v>
                </c:pt>
                <c:pt idx="17">
                  <c:v>21.8</c:v>
                </c:pt>
                <c:pt idx="18">
                  <c:v>54.9</c:v>
                </c:pt>
                <c:pt idx="19">
                  <c:v>47.8</c:v>
                </c:pt>
                <c:pt idx="20">
                  <c:v>57.8</c:v>
                </c:pt>
                <c:pt idx="21">
                  <c:v>56.7</c:v>
                </c:pt>
                <c:pt idx="22">
                  <c:v>41.1</c:v>
                </c:pt>
                <c:pt idx="23">
                  <c:v>29.9</c:v>
                </c:pt>
                <c:pt idx="24">
                  <c:v>28.2</c:v>
                </c:pt>
                <c:pt idx="25">
                  <c:v>50.8</c:v>
                </c:pt>
                <c:pt idx="26">
                  <c:v>32.4</c:v>
                </c:pt>
                <c:pt idx="27">
                  <c:v>60.1</c:v>
                </c:pt>
                <c:pt idx="28">
                  <c:v>50.8</c:v>
                </c:pt>
                <c:pt idx="29">
                  <c:v>44.4</c:v>
                </c:pt>
                <c:pt idx="30">
                  <c:v>52.6</c:v>
                </c:pt>
                <c:pt idx="31">
                  <c:v>34.1</c:v>
                </c:pt>
                <c:pt idx="32">
                  <c:v>61.4</c:v>
                </c:pt>
                <c:pt idx="33">
                  <c:v>44.5</c:v>
                </c:pt>
                <c:pt idx="34">
                  <c:v>51.2</c:v>
                </c:pt>
                <c:pt idx="35">
                  <c:v>45.3</c:v>
                </c:pt>
                <c:pt idx="36">
                  <c:v>30.6</c:v>
                </c:pt>
                <c:pt idx="37">
                  <c:v>51.2</c:v>
                </c:pt>
                <c:pt idx="38">
                  <c:v>61.2</c:v>
                </c:pt>
                <c:pt idx="39">
                  <c:v>46.3</c:v>
                </c:pt>
                <c:pt idx="40">
                  <c:v>33.200000000000003</c:v>
                </c:pt>
                <c:pt idx="41">
                  <c:v>21.7</c:v>
                </c:pt>
                <c:pt idx="42">
                  <c:v>51.2</c:v>
                </c:pt>
                <c:pt idx="43">
                  <c:v>31.6</c:v>
                </c:pt>
                <c:pt idx="44">
                  <c:v>49.1</c:v>
                </c:pt>
                <c:pt idx="45">
                  <c:v>27.5</c:v>
                </c:pt>
                <c:pt idx="46">
                  <c:v>32.800000000000004</c:v>
                </c:pt>
              </c:numCache>
            </c:numRef>
          </c:xVal>
          <c:yVal>
            <c:numRef>
              <c:f>Feuil1!$E$3:$E$49</c:f>
              <c:numCache>
                <c:formatCode>0.00</c:formatCode>
                <c:ptCount val="47"/>
                <c:pt idx="0">
                  <c:v>1472</c:v>
                </c:pt>
                <c:pt idx="1">
                  <c:v>1565</c:v>
                </c:pt>
                <c:pt idx="2">
                  <c:v>1569</c:v>
                </c:pt>
                <c:pt idx="3">
                  <c:v>2011</c:v>
                </c:pt>
                <c:pt idx="4">
                  <c:v>1755</c:v>
                </c:pt>
                <c:pt idx="5">
                  <c:v>1533</c:v>
                </c:pt>
                <c:pt idx="6">
                  <c:v>1914</c:v>
                </c:pt>
                <c:pt idx="7">
                  <c:v>1870</c:v>
                </c:pt>
                <c:pt idx="8">
                  <c:v>1915</c:v>
                </c:pt>
                <c:pt idx="9">
                  <c:v>1951</c:v>
                </c:pt>
                <c:pt idx="10">
                  <c:v>1994</c:v>
                </c:pt>
                <c:pt idx="11">
                  <c:v>1915</c:v>
                </c:pt>
                <c:pt idx="12">
                  <c:v>1910</c:v>
                </c:pt>
                <c:pt idx="13">
                  <c:v>1818</c:v>
                </c:pt>
                <c:pt idx="14">
                  <c:v>1956</c:v>
                </c:pt>
                <c:pt idx="15">
                  <c:v>1960</c:v>
                </c:pt>
                <c:pt idx="16">
                  <c:v>2013</c:v>
                </c:pt>
                <c:pt idx="17">
                  <c:v>1735</c:v>
                </c:pt>
                <c:pt idx="18">
                  <c:v>2003</c:v>
                </c:pt>
                <c:pt idx="19">
                  <c:v>1942</c:v>
                </c:pt>
                <c:pt idx="20">
                  <c:v>1984</c:v>
                </c:pt>
                <c:pt idx="21">
                  <c:v>2055</c:v>
                </c:pt>
                <c:pt idx="22">
                  <c:v>1900</c:v>
                </c:pt>
                <c:pt idx="23">
                  <c:v>1726</c:v>
                </c:pt>
                <c:pt idx="24">
                  <c:v>1826</c:v>
                </c:pt>
                <c:pt idx="25">
                  <c:v>2122</c:v>
                </c:pt>
                <c:pt idx="26">
                  <c:v>1716</c:v>
                </c:pt>
                <c:pt idx="27">
                  <c:v>2013</c:v>
                </c:pt>
                <c:pt idx="28">
                  <c:v>1864</c:v>
                </c:pt>
                <c:pt idx="29">
                  <c:v>1958</c:v>
                </c:pt>
                <c:pt idx="30">
                  <c:v>2038</c:v>
                </c:pt>
                <c:pt idx="31">
                  <c:v>1936</c:v>
                </c:pt>
                <c:pt idx="32">
                  <c:v>2008</c:v>
                </c:pt>
                <c:pt idx="33">
                  <c:v>1949</c:v>
                </c:pt>
                <c:pt idx="34">
                  <c:v>2293</c:v>
                </c:pt>
                <c:pt idx="35">
                  <c:v>2025</c:v>
                </c:pt>
                <c:pt idx="36">
                  <c:v>1838</c:v>
                </c:pt>
                <c:pt idx="37">
                  <c:v>1909</c:v>
                </c:pt>
                <c:pt idx="38">
                  <c:v>2124</c:v>
                </c:pt>
                <c:pt idx="39">
                  <c:v>1866</c:v>
                </c:pt>
                <c:pt idx="40">
                  <c:v>1664</c:v>
                </c:pt>
                <c:pt idx="41">
                  <c:v>1843</c:v>
                </c:pt>
                <c:pt idx="42">
                  <c:v>1917</c:v>
                </c:pt>
                <c:pt idx="43">
                  <c:v>1710</c:v>
                </c:pt>
                <c:pt idx="44">
                  <c:v>2015</c:v>
                </c:pt>
                <c:pt idx="45">
                  <c:v>1655</c:v>
                </c:pt>
                <c:pt idx="46">
                  <c:v>1403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4C-4B20-A48C-26BC058E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13312"/>
        <c:axId val="100030720"/>
      </c:scatterChart>
      <c:valAx>
        <c:axId val="9961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2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CCS (MPa)</a:t>
                </a:r>
              </a:p>
            </c:rich>
          </c:tx>
          <c:layout>
            <c:manualLayout>
              <c:xMode val="edge"/>
              <c:yMode val="edge"/>
              <c:x val="0.48807157057654088"/>
              <c:y val="0.92832167832167856"/>
            </c:manualLayout>
          </c:layout>
          <c:overlay val="0"/>
          <c:spPr>
            <a:noFill/>
            <a:ln w="219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030720"/>
        <c:crosses val="autoZero"/>
        <c:crossBetween val="midCat"/>
      </c:valAx>
      <c:valAx>
        <c:axId val="100030720"/>
        <c:scaling>
          <c:orientation val="minMax"/>
          <c:max val="2400"/>
          <c:min val="1200"/>
        </c:scaling>
        <c:delete val="0"/>
        <c:axPos val="l"/>
        <c:title>
          <c:tx>
            <c:rich>
              <a:bodyPr/>
              <a:lstStyle/>
              <a:p>
                <a:pPr>
                  <a:defRPr sz="112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Sonic Velocity (m/s)</a:t>
                </a:r>
              </a:p>
            </c:rich>
          </c:tx>
          <c:layout>
            <c:manualLayout>
              <c:xMode val="edge"/>
              <c:yMode val="edge"/>
              <c:x val="1.0934393638170978E-2"/>
              <c:y val="0.36363636363636376"/>
            </c:manualLayout>
          </c:layout>
          <c:overlay val="0"/>
          <c:spPr>
            <a:noFill/>
            <a:ln w="219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613312"/>
        <c:crosses val="autoZero"/>
        <c:crossBetween val="midCat"/>
        <c:majorUnit val="200"/>
      </c:valAx>
      <c:spPr>
        <a:noFill/>
        <a:ln>
          <a:solidFill>
            <a:srgbClr val="00CC9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1C6D1-83BF-4C12-B2F3-CE45A2A9BA9F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222D6D-6078-498C-A072-DB7155701CA8}">
      <dgm:prSet/>
      <dgm:spPr/>
      <dgm:t>
        <a:bodyPr/>
        <a:lstStyle/>
        <a:p>
          <a:r>
            <a:rPr lang="en-US" dirty="0"/>
            <a:t>IET is ideally suited to measuring the elastic and damping properties of ceramics, metals </a:t>
          </a:r>
          <a:r>
            <a:rPr lang="en-US"/>
            <a:t>and polymers…</a:t>
          </a:r>
          <a:endParaRPr lang="en-US" dirty="0"/>
        </a:p>
      </dgm:t>
    </dgm:pt>
    <dgm:pt modelId="{2B8F6A24-AD87-4A89-85CD-1DD9B5B13E00}" type="parTrans" cxnId="{FFE965D6-8C57-4E16-9475-8F14C0F29B84}">
      <dgm:prSet/>
      <dgm:spPr/>
      <dgm:t>
        <a:bodyPr/>
        <a:lstStyle/>
        <a:p>
          <a:endParaRPr lang="en-US"/>
        </a:p>
      </dgm:t>
    </dgm:pt>
    <dgm:pt modelId="{3F6E3B6A-FC37-42C0-A8C6-F56F98B9F2FD}" type="sibTrans" cxnId="{FFE965D6-8C57-4E16-9475-8F14C0F29B84}">
      <dgm:prSet/>
      <dgm:spPr/>
      <dgm:t>
        <a:bodyPr/>
        <a:lstStyle/>
        <a:p>
          <a:endParaRPr lang="en-US"/>
        </a:p>
      </dgm:t>
    </dgm:pt>
    <dgm:pt modelId="{A2371B2B-8359-4325-B2D5-344B8E8BC028}">
      <dgm:prSet/>
      <dgm:spPr/>
      <dgm:t>
        <a:bodyPr/>
        <a:lstStyle/>
        <a:p>
          <a:r>
            <a:rPr lang="en-US"/>
            <a:t>IET can be used over a variety of testing environments (high/low temperatures, humidity…)</a:t>
          </a:r>
        </a:p>
      </dgm:t>
    </dgm:pt>
    <dgm:pt modelId="{9FA649B3-17A8-4DFF-9BFA-C8668BD06F0E}" type="parTrans" cxnId="{B1FBADB5-1A96-452F-984A-7C20E9B02825}">
      <dgm:prSet/>
      <dgm:spPr/>
      <dgm:t>
        <a:bodyPr/>
        <a:lstStyle/>
        <a:p>
          <a:endParaRPr lang="en-US"/>
        </a:p>
      </dgm:t>
    </dgm:pt>
    <dgm:pt modelId="{2C6A599B-1EDD-4359-BF5D-F2E272129A38}" type="sibTrans" cxnId="{B1FBADB5-1A96-452F-984A-7C20E9B02825}">
      <dgm:prSet/>
      <dgm:spPr/>
      <dgm:t>
        <a:bodyPr/>
        <a:lstStyle/>
        <a:p>
          <a:endParaRPr lang="en-US"/>
        </a:p>
      </dgm:t>
    </dgm:pt>
    <dgm:pt modelId="{D89F1048-6853-4728-AE58-AB5B3423F34D}">
      <dgm:prSet/>
      <dgm:spPr/>
      <dgm:t>
        <a:bodyPr/>
        <a:lstStyle/>
        <a:p>
          <a:r>
            <a:rPr lang="en-US"/>
            <a:t>IET is fast, efficient and relatively low cost compared to destructive mechanical testing</a:t>
          </a:r>
        </a:p>
      </dgm:t>
    </dgm:pt>
    <dgm:pt modelId="{82B597ED-1510-41E8-9994-FC845E2CEE7A}" type="parTrans" cxnId="{7C7A6207-59C0-4583-ACF8-4B12801DC210}">
      <dgm:prSet/>
      <dgm:spPr/>
      <dgm:t>
        <a:bodyPr/>
        <a:lstStyle/>
        <a:p>
          <a:endParaRPr lang="en-US"/>
        </a:p>
      </dgm:t>
    </dgm:pt>
    <dgm:pt modelId="{18348B2D-E916-46D1-827C-DD1D27C48D9F}" type="sibTrans" cxnId="{7C7A6207-59C0-4583-ACF8-4B12801DC210}">
      <dgm:prSet/>
      <dgm:spPr/>
      <dgm:t>
        <a:bodyPr/>
        <a:lstStyle/>
        <a:p>
          <a:endParaRPr lang="en-US"/>
        </a:p>
      </dgm:t>
    </dgm:pt>
    <dgm:pt modelId="{FD5C43DD-09D1-4A68-BC11-510013E51DF4}">
      <dgm:prSet/>
      <dgm:spPr/>
      <dgm:t>
        <a:bodyPr/>
        <a:lstStyle/>
        <a:p>
          <a:r>
            <a:rPr lang="en-US"/>
            <a:t>IET is suited to R&amp;D, QC/QA, cost reduction…</a:t>
          </a:r>
        </a:p>
      </dgm:t>
    </dgm:pt>
    <dgm:pt modelId="{3EF657E3-5DB0-4F01-AE4C-09720B8E6D05}" type="parTrans" cxnId="{5089B851-D01E-4D82-924A-EAD296313A14}">
      <dgm:prSet/>
      <dgm:spPr/>
      <dgm:t>
        <a:bodyPr/>
        <a:lstStyle/>
        <a:p>
          <a:endParaRPr lang="en-US"/>
        </a:p>
      </dgm:t>
    </dgm:pt>
    <dgm:pt modelId="{816D31EE-CB42-4036-BC71-FE9401DF3CF4}" type="sibTrans" cxnId="{5089B851-D01E-4D82-924A-EAD296313A14}">
      <dgm:prSet/>
      <dgm:spPr/>
      <dgm:t>
        <a:bodyPr/>
        <a:lstStyle/>
        <a:p>
          <a:endParaRPr lang="en-US"/>
        </a:p>
      </dgm:t>
    </dgm:pt>
    <dgm:pt modelId="{F0247770-B781-41C9-B302-D79CFE101380}" type="pres">
      <dgm:prSet presAssocID="{D651C6D1-83BF-4C12-B2F3-CE45A2A9BA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C17A5A6-C22A-47DE-81C6-47219C626F63}" type="pres">
      <dgm:prSet presAssocID="{FD5C43DD-09D1-4A68-BC11-510013E51DF4}" presName="Accent4" presStyleCnt="0"/>
      <dgm:spPr/>
    </dgm:pt>
    <dgm:pt modelId="{46D36E7D-E418-41E6-A20A-169FA97E7C63}" type="pres">
      <dgm:prSet presAssocID="{FD5C43DD-09D1-4A68-BC11-510013E51DF4}" presName="Accent" presStyleLbl="node1" presStyleIdx="0" presStyleCnt="8"/>
      <dgm:spPr/>
    </dgm:pt>
    <dgm:pt modelId="{67FD8679-1FCD-4A33-BF70-E2BDDB4EE9A2}" type="pres">
      <dgm:prSet presAssocID="{FD5C43DD-09D1-4A68-BC11-510013E51DF4}" presName="ParentBackground4" presStyleCnt="0"/>
      <dgm:spPr/>
    </dgm:pt>
    <dgm:pt modelId="{4F270F63-42DE-49EF-A8F4-E28200E87B0D}" type="pres">
      <dgm:prSet presAssocID="{FD5C43DD-09D1-4A68-BC11-510013E51DF4}" presName="ParentBackground" presStyleLbl="node1" presStyleIdx="1" presStyleCnt="8"/>
      <dgm:spPr/>
    </dgm:pt>
    <dgm:pt modelId="{9333BC36-25B4-46CC-B78B-9A85C2AEFDEF}" type="pres">
      <dgm:prSet presAssocID="{FD5C43DD-09D1-4A68-BC11-510013E51DF4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85714A9-D6B1-4D4B-8849-AD54149FB9E0}" type="pres">
      <dgm:prSet presAssocID="{D89F1048-6853-4728-AE58-AB5B3423F34D}" presName="Accent3" presStyleCnt="0"/>
      <dgm:spPr/>
    </dgm:pt>
    <dgm:pt modelId="{DE150A9F-DED7-4EFB-9DE3-1F3E2E767D4E}" type="pres">
      <dgm:prSet presAssocID="{D89F1048-6853-4728-AE58-AB5B3423F34D}" presName="Accent" presStyleLbl="node1" presStyleIdx="2" presStyleCnt="8"/>
      <dgm:spPr/>
    </dgm:pt>
    <dgm:pt modelId="{19E316B9-C147-476C-919B-0E5DC9B5EA6F}" type="pres">
      <dgm:prSet presAssocID="{D89F1048-6853-4728-AE58-AB5B3423F34D}" presName="ParentBackground3" presStyleCnt="0"/>
      <dgm:spPr/>
    </dgm:pt>
    <dgm:pt modelId="{83E769E3-0FAC-4704-9434-83944D29EA4D}" type="pres">
      <dgm:prSet presAssocID="{D89F1048-6853-4728-AE58-AB5B3423F34D}" presName="ParentBackground" presStyleLbl="node1" presStyleIdx="3" presStyleCnt="8"/>
      <dgm:spPr/>
    </dgm:pt>
    <dgm:pt modelId="{BDF5294F-1B6D-4A72-BB07-A5F3E2A26E78}" type="pres">
      <dgm:prSet presAssocID="{D89F1048-6853-4728-AE58-AB5B3423F34D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9D916E6-2633-41D4-A243-4FEC106A4DCC}" type="pres">
      <dgm:prSet presAssocID="{A2371B2B-8359-4325-B2D5-344B8E8BC028}" presName="Accent2" presStyleCnt="0"/>
      <dgm:spPr/>
    </dgm:pt>
    <dgm:pt modelId="{49045F8C-D06E-4EC7-B208-04E76CE7E62F}" type="pres">
      <dgm:prSet presAssocID="{A2371B2B-8359-4325-B2D5-344B8E8BC028}" presName="Accent" presStyleLbl="node1" presStyleIdx="4" presStyleCnt="8"/>
      <dgm:spPr/>
    </dgm:pt>
    <dgm:pt modelId="{7C91C2DF-49E7-41C7-9532-F523E6581FA4}" type="pres">
      <dgm:prSet presAssocID="{A2371B2B-8359-4325-B2D5-344B8E8BC028}" presName="ParentBackground2" presStyleCnt="0"/>
      <dgm:spPr/>
    </dgm:pt>
    <dgm:pt modelId="{76C0ED63-060D-4342-88D1-C7B223C7C25C}" type="pres">
      <dgm:prSet presAssocID="{A2371B2B-8359-4325-B2D5-344B8E8BC028}" presName="ParentBackground" presStyleLbl="node1" presStyleIdx="5" presStyleCnt="8"/>
      <dgm:spPr/>
    </dgm:pt>
    <dgm:pt modelId="{498326D8-7C2E-4094-ACB8-80EC856E8666}" type="pres">
      <dgm:prSet presAssocID="{A2371B2B-8359-4325-B2D5-344B8E8BC028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1F96329-4A08-4E72-83C1-A852440E079A}" type="pres">
      <dgm:prSet presAssocID="{24222D6D-6078-498C-A072-DB7155701CA8}" presName="Accent1" presStyleCnt="0"/>
      <dgm:spPr/>
    </dgm:pt>
    <dgm:pt modelId="{76F7845C-E20C-4875-A3A8-BCE0E50DF7E6}" type="pres">
      <dgm:prSet presAssocID="{24222D6D-6078-498C-A072-DB7155701CA8}" presName="Accent" presStyleLbl="node1" presStyleIdx="6" presStyleCnt="8"/>
      <dgm:spPr/>
    </dgm:pt>
    <dgm:pt modelId="{85A08123-838C-48EA-B08E-3DF0E41C21C5}" type="pres">
      <dgm:prSet presAssocID="{24222D6D-6078-498C-A072-DB7155701CA8}" presName="ParentBackground1" presStyleCnt="0"/>
      <dgm:spPr/>
    </dgm:pt>
    <dgm:pt modelId="{8B114228-C94E-44D9-93B0-C7BE4AC9A589}" type="pres">
      <dgm:prSet presAssocID="{24222D6D-6078-498C-A072-DB7155701CA8}" presName="ParentBackground" presStyleLbl="node1" presStyleIdx="7" presStyleCnt="8"/>
      <dgm:spPr/>
    </dgm:pt>
    <dgm:pt modelId="{E7AB245F-DA26-4A7E-BAF0-BE8445331ED0}" type="pres">
      <dgm:prSet presAssocID="{24222D6D-6078-498C-A072-DB7155701CA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C7A6207-59C0-4583-ACF8-4B12801DC210}" srcId="{D651C6D1-83BF-4C12-B2F3-CE45A2A9BA9F}" destId="{D89F1048-6853-4728-AE58-AB5B3423F34D}" srcOrd="2" destOrd="0" parTransId="{82B597ED-1510-41E8-9994-FC845E2CEE7A}" sibTransId="{18348B2D-E916-46D1-827C-DD1D27C48D9F}"/>
    <dgm:cxn modelId="{F12F8E2F-7E5D-4FAC-8858-3644FF3D8904}" type="presOf" srcId="{A2371B2B-8359-4325-B2D5-344B8E8BC028}" destId="{498326D8-7C2E-4094-ACB8-80EC856E8666}" srcOrd="1" destOrd="0" presId="urn:microsoft.com/office/officeart/2018/layout/CircleProcess"/>
    <dgm:cxn modelId="{E66CE364-BB9A-41A2-92B6-16970A81F30A}" type="presOf" srcId="{D89F1048-6853-4728-AE58-AB5B3423F34D}" destId="{83E769E3-0FAC-4704-9434-83944D29EA4D}" srcOrd="0" destOrd="0" presId="urn:microsoft.com/office/officeart/2018/layout/CircleProcess"/>
    <dgm:cxn modelId="{45EB5067-8EB7-4D4D-B95C-F0928DD59FB7}" type="presOf" srcId="{24222D6D-6078-498C-A072-DB7155701CA8}" destId="{E7AB245F-DA26-4A7E-BAF0-BE8445331ED0}" srcOrd="1" destOrd="0" presId="urn:microsoft.com/office/officeart/2018/layout/CircleProcess"/>
    <dgm:cxn modelId="{B2DC1A68-95A0-4696-9E88-F6CEB6B2CCEB}" type="presOf" srcId="{D89F1048-6853-4728-AE58-AB5B3423F34D}" destId="{BDF5294F-1B6D-4A72-BB07-A5F3E2A26E78}" srcOrd="1" destOrd="0" presId="urn:microsoft.com/office/officeart/2018/layout/CircleProcess"/>
    <dgm:cxn modelId="{5089B851-D01E-4D82-924A-EAD296313A14}" srcId="{D651C6D1-83BF-4C12-B2F3-CE45A2A9BA9F}" destId="{FD5C43DD-09D1-4A68-BC11-510013E51DF4}" srcOrd="3" destOrd="0" parTransId="{3EF657E3-5DB0-4F01-AE4C-09720B8E6D05}" sibTransId="{816D31EE-CB42-4036-BC71-FE9401DF3CF4}"/>
    <dgm:cxn modelId="{4FF41559-3870-4101-AD71-D6ADF1254610}" type="presOf" srcId="{A2371B2B-8359-4325-B2D5-344B8E8BC028}" destId="{76C0ED63-060D-4342-88D1-C7B223C7C25C}" srcOrd="0" destOrd="0" presId="urn:microsoft.com/office/officeart/2018/layout/CircleProcess"/>
    <dgm:cxn modelId="{407315A2-C29B-48E0-BCF3-93D5A3337365}" type="presOf" srcId="{FD5C43DD-09D1-4A68-BC11-510013E51DF4}" destId="{4F270F63-42DE-49EF-A8F4-E28200E87B0D}" srcOrd="0" destOrd="0" presId="urn:microsoft.com/office/officeart/2018/layout/CircleProcess"/>
    <dgm:cxn modelId="{B1FBADB5-1A96-452F-984A-7C20E9B02825}" srcId="{D651C6D1-83BF-4C12-B2F3-CE45A2A9BA9F}" destId="{A2371B2B-8359-4325-B2D5-344B8E8BC028}" srcOrd="1" destOrd="0" parTransId="{9FA649B3-17A8-4DFF-9BFA-C8668BD06F0E}" sibTransId="{2C6A599B-1EDD-4359-BF5D-F2E272129A38}"/>
    <dgm:cxn modelId="{CE81F2CD-3C79-47FE-B136-E1F8AB6F5E0B}" type="presOf" srcId="{FD5C43DD-09D1-4A68-BC11-510013E51DF4}" destId="{9333BC36-25B4-46CC-B78B-9A85C2AEFDEF}" srcOrd="1" destOrd="0" presId="urn:microsoft.com/office/officeart/2018/layout/CircleProcess"/>
    <dgm:cxn modelId="{DB2FCED0-5F1B-4ABD-8750-7B436D46694F}" type="presOf" srcId="{24222D6D-6078-498C-A072-DB7155701CA8}" destId="{8B114228-C94E-44D9-93B0-C7BE4AC9A589}" srcOrd="0" destOrd="0" presId="urn:microsoft.com/office/officeart/2018/layout/CircleProcess"/>
    <dgm:cxn modelId="{FFE965D6-8C57-4E16-9475-8F14C0F29B84}" srcId="{D651C6D1-83BF-4C12-B2F3-CE45A2A9BA9F}" destId="{24222D6D-6078-498C-A072-DB7155701CA8}" srcOrd="0" destOrd="0" parTransId="{2B8F6A24-AD87-4A89-85CD-1DD9B5B13E00}" sibTransId="{3F6E3B6A-FC37-42C0-A8C6-F56F98B9F2FD}"/>
    <dgm:cxn modelId="{324BA7F0-D1B6-4662-BC5A-E28DB7EC4817}" type="presOf" srcId="{D651C6D1-83BF-4C12-B2F3-CE45A2A9BA9F}" destId="{F0247770-B781-41C9-B302-D79CFE101380}" srcOrd="0" destOrd="0" presId="urn:microsoft.com/office/officeart/2018/layout/CircleProcess"/>
    <dgm:cxn modelId="{56315A3D-5C04-42F3-A91C-B56E7AAA319D}" type="presParOf" srcId="{F0247770-B781-41C9-B302-D79CFE101380}" destId="{DC17A5A6-C22A-47DE-81C6-47219C626F63}" srcOrd="0" destOrd="0" presId="urn:microsoft.com/office/officeart/2018/layout/CircleProcess"/>
    <dgm:cxn modelId="{286F3E69-7412-4B52-B173-D1298471BC8F}" type="presParOf" srcId="{DC17A5A6-C22A-47DE-81C6-47219C626F63}" destId="{46D36E7D-E418-41E6-A20A-169FA97E7C63}" srcOrd="0" destOrd="0" presId="urn:microsoft.com/office/officeart/2018/layout/CircleProcess"/>
    <dgm:cxn modelId="{A7D53626-A78B-48DB-B803-F436DAD1096E}" type="presParOf" srcId="{F0247770-B781-41C9-B302-D79CFE101380}" destId="{67FD8679-1FCD-4A33-BF70-E2BDDB4EE9A2}" srcOrd="1" destOrd="0" presId="urn:microsoft.com/office/officeart/2018/layout/CircleProcess"/>
    <dgm:cxn modelId="{18687909-3BFE-4551-846A-EAA2B6B7D7A6}" type="presParOf" srcId="{67FD8679-1FCD-4A33-BF70-E2BDDB4EE9A2}" destId="{4F270F63-42DE-49EF-A8F4-E28200E87B0D}" srcOrd="0" destOrd="0" presId="urn:microsoft.com/office/officeart/2018/layout/CircleProcess"/>
    <dgm:cxn modelId="{C003DD11-1981-4816-B81E-29741B3E7D63}" type="presParOf" srcId="{F0247770-B781-41C9-B302-D79CFE101380}" destId="{9333BC36-25B4-46CC-B78B-9A85C2AEFDEF}" srcOrd="2" destOrd="0" presId="urn:microsoft.com/office/officeart/2018/layout/CircleProcess"/>
    <dgm:cxn modelId="{7BEF5FB3-5E36-4205-BCD5-A07CF11F5967}" type="presParOf" srcId="{F0247770-B781-41C9-B302-D79CFE101380}" destId="{585714A9-D6B1-4D4B-8849-AD54149FB9E0}" srcOrd="3" destOrd="0" presId="urn:microsoft.com/office/officeart/2018/layout/CircleProcess"/>
    <dgm:cxn modelId="{91CD3F3F-9E96-475A-9079-2D47C71D3BC0}" type="presParOf" srcId="{585714A9-D6B1-4D4B-8849-AD54149FB9E0}" destId="{DE150A9F-DED7-4EFB-9DE3-1F3E2E767D4E}" srcOrd="0" destOrd="0" presId="urn:microsoft.com/office/officeart/2018/layout/CircleProcess"/>
    <dgm:cxn modelId="{C2852D03-B424-4B73-B75C-2F638541DCDE}" type="presParOf" srcId="{F0247770-B781-41C9-B302-D79CFE101380}" destId="{19E316B9-C147-476C-919B-0E5DC9B5EA6F}" srcOrd="4" destOrd="0" presId="urn:microsoft.com/office/officeart/2018/layout/CircleProcess"/>
    <dgm:cxn modelId="{C6DB7FD6-9A15-4F83-969D-9CCB062A8EC0}" type="presParOf" srcId="{19E316B9-C147-476C-919B-0E5DC9B5EA6F}" destId="{83E769E3-0FAC-4704-9434-83944D29EA4D}" srcOrd="0" destOrd="0" presId="urn:microsoft.com/office/officeart/2018/layout/CircleProcess"/>
    <dgm:cxn modelId="{9AFDD8A7-11F9-4351-AA26-6DBBA8182E3A}" type="presParOf" srcId="{F0247770-B781-41C9-B302-D79CFE101380}" destId="{BDF5294F-1B6D-4A72-BB07-A5F3E2A26E78}" srcOrd="5" destOrd="0" presId="urn:microsoft.com/office/officeart/2018/layout/CircleProcess"/>
    <dgm:cxn modelId="{EAF5E8E1-35BC-4227-B66B-496E49BCEC5C}" type="presParOf" srcId="{F0247770-B781-41C9-B302-D79CFE101380}" destId="{39D916E6-2633-41D4-A243-4FEC106A4DCC}" srcOrd="6" destOrd="0" presId="urn:microsoft.com/office/officeart/2018/layout/CircleProcess"/>
    <dgm:cxn modelId="{05BB8ED0-5552-46DA-94A5-E20026AF763A}" type="presParOf" srcId="{39D916E6-2633-41D4-A243-4FEC106A4DCC}" destId="{49045F8C-D06E-4EC7-B208-04E76CE7E62F}" srcOrd="0" destOrd="0" presId="urn:microsoft.com/office/officeart/2018/layout/CircleProcess"/>
    <dgm:cxn modelId="{FF9F95B5-B45C-42B3-98A3-30EF176CB6B8}" type="presParOf" srcId="{F0247770-B781-41C9-B302-D79CFE101380}" destId="{7C91C2DF-49E7-41C7-9532-F523E6581FA4}" srcOrd="7" destOrd="0" presId="urn:microsoft.com/office/officeart/2018/layout/CircleProcess"/>
    <dgm:cxn modelId="{4B0956F6-456B-4D6E-86E5-82AED49CCF0F}" type="presParOf" srcId="{7C91C2DF-49E7-41C7-9532-F523E6581FA4}" destId="{76C0ED63-060D-4342-88D1-C7B223C7C25C}" srcOrd="0" destOrd="0" presId="urn:microsoft.com/office/officeart/2018/layout/CircleProcess"/>
    <dgm:cxn modelId="{AE52B8DE-6B4B-40BC-98C7-CF32D00B1855}" type="presParOf" srcId="{F0247770-B781-41C9-B302-D79CFE101380}" destId="{498326D8-7C2E-4094-ACB8-80EC856E8666}" srcOrd="8" destOrd="0" presId="urn:microsoft.com/office/officeart/2018/layout/CircleProcess"/>
    <dgm:cxn modelId="{1CAF52A6-F78D-4433-8526-8E71B01124F7}" type="presParOf" srcId="{F0247770-B781-41C9-B302-D79CFE101380}" destId="{41F96329-4A08-4E72-83C1-A852440E079A}" srcOrd="9" destOrd="0" presId="urn:microsoft.com/office/officeart/2018/layout/CircleProcess"/>
    <dgm:cxn modelId="{C5A08FAA-BB89-4171-AA4D-F576B1329454}" type="presParOf" srcId="{41F96329-4A08-4E72-83C1-A852440E079A}" destId="{76F7845C-E20C-4875-A3A8-BCE0E50DF7E6}" srcOrd="0" destOrd="0" presId="urn:microsoft.com/office/officeart/2018/layout/CircleProcess"/>
    <dgm:cxn modelId="{4AD3E944-E97A-4CE5-BF79-47CBAB928D08}" type="presParOf" srcId="{F0247770-B781-41C9-B302-D79CFE101380}" destId="{85A08123-838C-48EA-B08E-3DF0E41C21C5}" srcOrd="10" destOrd="0" presId="urn:microsoft.com/office/officeart/2018/layout/CircleProcess"/>
    <dgm:cxn modelId="{551346E5-1706-4E13-A451-9D0BA34D8D1A}" type="presParOf" srcId="{85A08123-838C-48EA-B08E-3DF0E41C21C5}" destId="{8B114228-C94E-44D9-93B0-C7BE4AC9A589}" srcOrd="0" destOrd="0" presId="urn:microsoft.com/office/officeart/2018/layout/CircleProcess"/>
    <dgm:cxn modelId="{C4FB7725-BDE4-43A0-9A09-47907A23C2E9}" type="presParOf" srcId="{F0247770-B781-41C9-B302-D79CFE101380}" destId="{E7AB245F-DA26-4A7E-BAF0-BE8445331ED0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6E7D-E418-41E6-A20A-169FA97E7C63}">
      <dsp:nvSpPr>
        <dsp:cNvPr id="0" name=""/>
        <dsp:cNvSpPr/>
      </dsp:nvSpPr>
      <dsp:spPr>
        <a:xfrm>
          <a:off x="7196217" y="799031"/>
          <a:ext cx="2116896" cy="2117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0F63-42DE-49EF-A8F4-E28200E87B0D}">
      <dsp:nvSpPr>
        <dsp:cNvPr id="0" name=""/>
        <dsp:cNvSpPr/>
      </dsp:nvSpPr>
      <dsp:spPr>
        <a:xfrm>
          <a:off x="7267023" y="869610"/>
          <a:ext cx="1976194" cy="19758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is suited to R&amp;D, QC/QA, cost reduction…</a:t>
          </a:r>
        </a:p>
      </dsp:txBody>
      <dsp:txXfrm>
        <a:off x="7549336" y="1151927"/>
        <a:ext cx="1411567" cy="1411213"/>
      </dsp:txXfrm>
    </dsp:sp>
    <dsp:sp modelId="{DE150A9F-DED7-4EFB-9DE3-1F3E2E767D4E}">
      <dsp:nvSpPr>
        <dsp:cNvPr id="0" name=""/>
        <dsp:cNvSpPr/>
      </dsp:nvSpPr>
      <dsp:spPr>
        <a:xfrm rot="2700000">
          <a:off x="4999420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769E3-0FAC-4704-9434-83944D29EA4D}">
      <dsp:nvSpPr>
        <dsp:cNvPr id="0" name=""/>
        <dsp:cNvSpPr/>
      </dsp:nvSpPr>
      <dsp:spPr>
        <a:xfrm>
          <a:off x="5079321" y="869610"/>
          <a:ext cx="1976194" cy="19758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is fast, efficient and relatively low cost compared to destructive mechanical testing</a:t>
          </a:r>
        </a:p>
      </dsp:txBody>
      <dsp:txXfrm>
        <a:off x="5361634" y="1151927"/>
        <a:ext cx="1411567" cy="1411213"/>
      </dsp:txXfrm>
    </dsp:sp>
    <dsp:sp modelId="{49045F8C-D06E-4EC7-B208-04E76CE7E62F}">
      <dsp:nvSpPr>
        <dsp:cNvPr id="0" name=""/>
        <dsp:cNvSpPr/>
      </dsp:nvSpPr>
      <dsp:spPr>
        <a:xfrm rot="2700000">
          <a:off x="2820796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0ED63-060D-4342-88D1-C7B223C7C25C}">
      <dsp:nvSpPr>
        <dsp:cNvPr id="0" name=""/>
        <dsp:cNvSpPr/>
      </dsp:nvSpPr>
      <dsp:spPr>
        <a:xfrm>
          <a:off x="2891618" y="869610"/>
          <a:ext cx="1976194" cy="19758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can be used over a variety of testing environments (high/low temperatures, humidity…)</a:t>
          </a:r>
        </a:p>
      </dsp:txBody>
      <dsp:txXfrm>
        <a:off x="3173932" y="1151927"/>
        <a:ext cx="1411567" cy="1411213"/>
      </dsp:txXfrm>
    </dsp:sp>
    <dsp:sp modelId="{76F7845C-E20C-4875-A3A8-BCE0E50DF7E6}">
      <dsp:nvSpPr>
        <dsp:cNvPr id="0" name=""/>
        <dsp:cNvSpPr/>
      </dsp:nvSpPr>
      <dsp:spPr>
        <a:xfrm rot="2700000">
          <a:off x="633093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14228-C94E-44D9-93B0-C7BE4AC9A589}">
      <dsp:nvSpPr>
        <dsp:cNvPr id="0" name=""/>
        <dsp:cNvSpPr/>
      </dsp:nvSpPr>
      <dsp:spPr>
        <a:xfrm>
          <a:off x="703916" y="869610"/>
          <a:ext cx="1976194" cy="1975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IET is ideally suited to measuring the elastic and damping properties of ceramics, metals </a:t>
          </a:r>
          <a:r>
            <a:rPr lang="en-US" sz="1400" kern="1200"/>
            <a:t>and polymers…</a:t>
          </a:r>
          <a:endParaRPr lang="en-US" sz="1400" kern="1200" dirty="0"/>
        </a:p>
      </dsp:txBody>
      <dsp:txXfrm>
        <a:off x="986230" y="1151927"/>
        <a:ext cx="1411567" cy="1411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0.30909</cdr:x>
      <cdr:y>0.66897</cdr:y>
    </cdr:from>
    <cdr:to>
      <cdr:x>0.34545</cdr:x>
      <cdr:y>0.71626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590800" y="3233737"/>
          <a:ext cx="3048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32EFD-C274-4868-91D6-0E2CBFC7C512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BC77-E41F-47F2-9B98-82AB6BD5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851-BE47-4BF7-9D19-CA760CE2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9A409-2176-41AE-8A8E-AA564D161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011A-B4F4-46F8-8A02-2DAFBF80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0E128-FD06-497B-898C-C85EAE20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B20C-DBE4-4782-9626-A85AA999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4F81-D78D-40C4-9FC0-9209AE9E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38B2A-20FE-402E-B665-95D6481AB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DEC2-4FD0-407A-8C45-2555BE13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9B29C-9D9C-4917-8609-A1C3B122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6D46-488B-4C75-AA8C-6040D158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ABDC2-6F2B-4E80-A0B0-09122D4AC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720C6-E56F-4DAE-AD89-EAF232975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4AA80-3FC1-450D-A0A1-214C79B9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FB2A-01E1-4729-BFE3-FE6F93A1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43B7-56F4-4E4E-AFBC-0EE9120B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E319-FA78-4EEC-9007-F894CAD1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9804-DC93-4773-86B6-62BC345D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8CE7-D9D6-4545-BDD8-0B7DC254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581B-90FE-408D-9187-F1F95985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0D05-91AE-423F-89B6-756A324F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4A4B-3AAD-48CD-B437-BB299B4A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F293-07F1-40F5-890E-E57D6D0A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5644C-A01C-4AF7-94D1-88804970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E1581-BFF6-4002-9425-4AF167A4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38B6D-633D-446B-B52F-CE21D40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148-981C-4DAD-8020-3A81C7B0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DFC0-7919-4250-A2F2-BDFEDBA8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9D6BF-5ACF-4E69-926A-535E018A7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102C7-DF7F-4B42-9EDC-25CA70D8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EE3F-B21B-439A-98AA-6F0446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768FC-18AA-4FA4-B29D-B6C41603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331A-BFF9-4C41-9E15-A567C96B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A169-6E70-48B9-99D3-5AF430A8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C536C-C7E9-4566-8DF1-B4FA7E4E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FA6A4-3A44-474E-89CF-234E56F3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EA7EE-5587-49A0-8F9B-7F2C8CB63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F75D7-1328-48A0-A8B7-85CC585B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FD6CF-1457-47AE-AC7F-0FD8899C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4FAC0-D056-4044-8144-C2ABBBAF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2C24-AD41-4891-8232-15B66E33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A880D-1F0E-4039-9CD4-65459F7F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62928-B6BB-474D-871E-4F7F9A8D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F360-FF93-42D7-A341-BAEEE4EB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CA6F0-EAE7-4D53-8C52-D23B5473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DDA2C-CE32-4F6C-AF48-7D17C4B9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278AE-E8A8-4AA8-88A7-432A7C86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0BDD-197D-4FDD-B1D2-81495EAB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E1FB-759D-470A-84B3-644BC6D4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9FD2-6C11-4396-B55F-5977C18C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4AA68-4443-4AD2-B8F4-727EF11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1747-D0D0-4A05-8EC5-A127A214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1D8E2-3148-4C2B-8F64-5FAE15D0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AFC9-D092-4C01-A428-994189AB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D2F6E-4484-4BF7-B453-F46CCD6D1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BC1AC-E030-4835-871E-07AC74B8E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ABE59-9F58-40E6-A58F-059C832C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A3990-FD52-437D-B485-A80D47D0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84FA-EDB8-4496-9302-1FC0CEDE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94C7A-57DE-4EE3-919B-C3BD3F96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811A-AF12-496A-A87E-7E9F06A57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AC8B-FD1B-4D42-BF14-D6798432B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50FD-8374-4771-ABA0-F28EF70525C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76BF-E8A5-4487-AEE9-66E8A604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92B0-42A0-41D8-B9B9-29C320F2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buzzma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linkedin.com/in/paul-bosomworth-7815151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1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EAC1-7158-46CD-99BD-AFD58D3E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90" y="1289146"/>
            <a:ext cx="4153626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Impulse Excitation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Technique</a:t>
            </a:r>
          </a:p>
        </p:txBody>
      </p:sp>
      <p:grpSp>
        <p:nvGrpSpPr>
          <p:cNvPr id="57" name="Group 20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022BBE8-7EC6-4A57-BC95-895A2907E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4140" y="1854601"/>
            <a:ext cx="4776711" cy="3148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NDT Technologies Applications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Paul Bosomworth</a:t>
            </a:r>
            <a:br>
              <a:rPr lang="en-US" dirty="0"/>
            </a:br>
            <a:r>
              <a:rPr lang="en-US" dirty="0"/>
              <a:t>President/CEO</a:t>
            </a:r>
            <a:br>
              <a:rPr lang="en-US" dirty="0"/>
            </a:br>
            <a:r>
              <a:rPr lang="en-US" dirty="0"/>
              <a:t>BuzzMac International, LLC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16BDA-2387-4D91-BB5C-B97332B62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7" y="5454987"/>
            <a:ext cx="1152525" cy="1162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886F2-F3E7-4C13-A4EC-A8E6F343E5B8}"/>
              </a:ext>
            </a:extLst>
          </p:cNvPr>
          <p:cNvSpPr txBox="1"/>
          <p:nvPr/>
        </p:nvSpPr>
        <p:spPr>
          <a:xfrm>
            <a:off x="5413341" y="5872150"/>
            <a:ext cx="450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 Info</a:t>
            </a:r>
          </a:p>
          <a:p>
            <a:r>
              <a:rPr lang="en-US" sz="1600" dirty="0"/>
              <a:t>Email: </a:t>
            </a:r>
            <a:r>
              <a:rPr lang="en-US" sz="1600" dirty="0">
                <a:hlinkClick r:id="rId3"/>
              </a:rPr>
              <a:t>paul@buzzmac.com</a:t>
            </a:r>
            <a:endParaRPr lang="en-US" sz="1600" dirty="0"/>
          </a:p>
          <a:p>
            <a:r>
              <a:rPr lang="en-US" sz="1600" dirty="0"/>
              <a:t>Ph: +1 (</a:t>
            </a:r>
            <a:r>
              <a:rPr lang="en-US" sz="1600"/>
              <a:t>603) 835-3180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68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id="{7CC0080F-F332-43E6-92B3-5095A983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98" y="2257026"/>
            <a:ext cx="5654048" cy="4240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5627B0-45A1-48FE-B508-1F704038E42C}"/>
              </a:ext>
            </a:extLst>
          </p:cNvPr>
          <p:cNvSpPr txBox="1"/>
          <p:nvPr/>
        </p:nvSpPr>
        <p:spPr>
          <a:xfrm>
            <a:off x="1122947" y="1296619"/>
            <a:ext cx="125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TAP</a:t>
            </a:r>
            <a:br>
              <a:rPr lang="en-US" sz="2400" dirty="0"/>
            </a:br>
            <a:r>
              <a:rPr lang="en-US" sz="2400" dirty="0"/>
              <a:t>SAMPLE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F403E-13C2-48F0-B31C-D75A4CD72C52}"/>
              </a:ext>
            </a:extLst>
          </p:cNvPr>
          <p:cNvSpPr txBox="1"/>
          <p:nvPr/>
        </p:nvSpPr>
        <p:spPr>
          <a:xfrm>
            <a:off x="4341171" y="1296619"/>
            <a:ext cx="174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</a:t>
            </a:r>
          </a:p>
          <a:p>
            <a:r>
              <a:rPr lang="en-US" sz="2400" dirty="0"/>
              <a:t>VIBRATIONS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6A97E-0D0F-474D-BB9D-432A328F9C07}"/>
              </a:ext>
            </a:extLst>
          </p:cNvPr>
          <p:cNvSpPr txBox="1"/>
          <p:nvPr/>
        </p:nvSpPr>
        <p:spPr>
          <a:xfrm>
            <a:off x="6872098" y="1296619"/>
            <a:ext cx="512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RECORD &amp; ANALYSE</a:t>
            </a:r>
          </a:p>
          <a:p>
            <a:pPr algn="ctr"/>
            <a:r>
              <a:rPr lang="en-US" sz="2400" dirty="0"/>
              <a:t>(damping/elastic properties)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780EA6-439D-4658-9641-E52ED46A73C3}"/>
              </a:ext>
            </a:extLst>
          </p:cNvPr>
          <p:cNvSpPr txBox="1"/>
          <p:nvPr/>
        </p:nvSpPr>
        <p:spPr>
          <a:xfrm>
            <a:off x="-1" y="65856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Impulse Excitation Technique (IET)*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518DA1-F347-41EE-9202-592344281C87}"/>
              </a:ext>
            </a:extLst>
          </p:cNvPr>
          <p:cNvCxnSpPr>
            <a:cxnSpLocks/>
          </p:cNvCxnSpPr>
          <p:nvPr/>
        </p:nvCxnSpPr>
        <p:spPr>
          <a:xfrm>
            <a:off x="2539584" y="1540329"/>
            <a:ext cx="180158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6EB513-6852-47B1-9415-66E293533F7D}"/>
              </a:ext>
            </a:extLst>
          </p:cNvPr>
          <p:cNvCxnSpPr>
            <a:cxnSpLocks/>
          </p:cNvCxnSpPr>
          <p:nvPr/>
        </p:nvCxnSpPr>
        <p:spPr>
          <a:xfrm>
            <a:off x="6096000" y="1540329"/>
            <a:ext cx="180158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8DB069-A2EB-4FC0-8565-44815FB49B7E}"/>
              </a:ext>
            </a:extLst>
          </p:cNvPr>
          <p:cNvSpPr txBox="1"/>
          <p:nvPr/>
        </p:nvSpPr>
        <p:spPr>
          <a:xfrm>
            <a:off x="171254" y="6145813"/>
            <a:ext cx="51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*also known as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ping test, resonant vibration, impact acoustic resonance, eigen frequency method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4" name="Picture 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AE255EB-F9FC-A4AF-62B0-6C73913B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2" y="2462517"/>
            <a:ext cx="4490571" cy="344277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0592BE7-AAAF-3D06-2429-D20685F10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63" y="2922699"/>
            <a:ext cx="2384179" cy="346647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FFF7BFD-0709-8E0F-DC7E-4212E3A02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31" y="2966507"/>
            <a:ext cx="2379411" cy="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764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19B886-0232-4841-A33F-101C700C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3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43DBD-7827-47E2-BC2D-AFBA0ED0B643}"/>
              </a:ext>
            </a:extLst>
          </p:cNvPr>
          <p:cNvSpPr txBox="1"/>
          <p:nvPr/>
        </p:nvSpPr>
        <p:spPr>
          <a:xfrm>
            <a:off x="609601" y="1515762"/>
            <a:ext cx="159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073DE-4F94-41D0-B79D-B658024B35FD}"/>
              </a:ext>
            </a:extLst>
          </p:cNvPr>
          <p:cNvSpPr txBox="1"/>
          <p:nvPr/>
        </p:nvSpPr>
        <p:spPr>
          <a:xfrm>
            <a:off x="609602" y="4551904"/>
            <a:ext cx="165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Control</a:t>
            </a:r>
          </a:p>
          <a:p>
            <a:r>
              <a:rPr lang="en-US" dirty="0"/>
              <a:t>Process Control</a:t>
            </a:r>
          </a:p>
          <a:p>
            <a:r>
              <a:rPr lang="en-US" dirty="0"/>
              <a:t>Cost Saving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AD2FF-5F88-485F-A9BD-9DABF9326ABE}"/>
              </a:ext>
            </a:extLst>
          </p:cNvPr>
          <p:cNvSpPr txBox="1"/>
          <p:nvPr/>
        </p:nvSpPr>
        <p:spPr>
          <a:xfrm>
            <a:off x="2643809" y="6112564"/>
            <a:ext cx="418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COMPLIES WITH ASTM E1876 &amp; C1259…</a:t>
            </a:r>
          </a:p>
        </p:txBody>
      </p:sp>
    </p:spTree>
    <p:extLst>
      <p:ext uri="{BB962C8B-B14F-4D97-AF65-F5344CB8AC3E}">
        <p14:creationId xmlns:p14="http://schemas.microsoft.com/office/powerpoint/2010/main" val="227699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CEF8B-0946-4BF1-990C-CB8CB0D4D161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Research &amp; Development: Example 1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Young’s Modulus of Tape-cast SOFC Anode Vs. Porosity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C4502-DC7D-4F1A-90C4-A11FD445C32A}"/>
              </a:ext>
            </a:extLst>
          </p:cNvPr>
          <p:cNvSpPr txBox="1"/>
          <p:nvPr/>
        </p:nvSpPr>
        <p:spPr>
          <a:xfrm>
            <a:off x="601365" y="1704969"/>
            <a:ext cx="1096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study</a:t>
            </a:r>
            <a:r>
              <a:rPr lang="en-US" baseline="30000" dirty="0"/>
              <a:t>1</a:t>
            </a:r>
            <a:r>
              <a:rPr lang="en-US" dirty="0"/>
              <a:t> conducted by M. </a:t>
            </a:r>
            <a:r>
              <a:rPr lang="en-US" dirty="0" err="1"/>
              <a:t>Radovic</a:t>
            </a:r>
            <a:r>
              <a:rPr lang="en-US" dirty="0"/>
              <a:t> and E. Lara-Curzio of the Metals and Ceramics Division, Oak Ridge National Laboratory, used the Buzz-o-sonic testing system to measure the Young's and shear moduli of some tape cast nickel-based anode materials for solid oxide fuel cells. Approximately one half of the samples were reduced in 4% H</a:t>
            </a:r>
            <a:r>
              <a:rPr lang="en-US" baseline="-25000" dirty="0"/>
              <a:t>2</a:t>
            </a:r>
            <a:r>
              <a:rPr lang="en-US" dirty="0"/>
              <a:t> and 96% </a:t>
            </a:r>
            <a:r>
              <a:rPr lang="en-US" dirty="0" err="1"/>
              <a:t>Ar</a:t>
            </a:r>
            <a:r>
              <a:rPr lang="en-US" dirty="0"/>
              <a:t> gas mixture at 1000 °C for 30 minutes.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6D6D291-8B34-479E-A2BE-463717E7A9E7}"/>
              </a:ext>
            </a:extLst>
          </p:cNvPr>
          <p:cNvSpPr/>
          <p:nvPr/>
        </p:nvSpPr>
        <p:spPr>
          <a:xfrm>
            <a:off x="5196481" y="3598647"/>
            <a:ext cx="370703" cy="288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BEA9B-D5E9-1FDB-0ED1-E99E1B059FAC}"/>
              </a:ext>
            </a:extLst>
          </p:cNvPr>
          <p:cNvSpPr txBox="1"/>
          <p:nvPr/>
        </p:nvSpPr>
        <p:spPr>
          <a:xfrm>
            <a:off x="5815264" y="3149730"/>
            <a:ext cx="555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Young's (E) and shear (G) moduli of unreduced and reduced Ni-based anode as a function of porosity</a:t>
            </a:r>
          </a:p>
          <a:p>
            <a:endParaRPr lang="en-US" dirty="0"/>
          </a:p>
          <a:p>
            <a:r>
              <a:rPr lang="en-US" dirty="0"/>
              <a:t>An exponential and a composite sphere model (CSM) were used to fit the data to the porosity (gray and black solid lines respectively)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EC787D-800F-F29D-7FEF-B31D560F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5" y="3097861"/>
            <a:ext cx="4525006" cy="36295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E1C511-CDE7-0AEF-670A-3ED82F010C11}"/>
              </a:ext>
            </a:extLst>
          </p:cNvPr>
          <p:cNvSpPr txBox="1"/>
          <p:nvPr/>
        </p:nvSpPr>
        <p:spPr>
          <a:xfrm>
            <a:off x="5887454" y="5769460"/>
            <a:ext cx="513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M. </a:t>
            </a:r>
            <a:r>
              <a:rPr lang="en-US" sz="1200" dirty="0" err="1"/>
              <a:t>Radovic</a:t>
            </a:r>
            <a:r>
              <a:rPr lang="en-US" sz="1200" dirty="0"/>
              <a:t>, and E. Lara-Curzio, "Mechanical properties of tape cast nickel-based anode materials for solid oxide fuel cells before and after reduction in hydrogen," Acta </a:t>
            </a:r>
            <a:r>
              <a:rPr lang="en-US" sz="1200" dirty="0" err="1"/>
              <a:t>Materialia</a:t>
            </a:r>
            <a:r>
              <a:rPr lang="en-US" sz="1200" dirty="0"/>
              <a:t>, 52 5747-5756 (2004)</a:t>
            </a:r>
          </a:p>
        </p:txBody>
      </p:sp>
    </p:spTree>
    <p:extLst>
      <p:ext uri="{BB962C8B-B14F-4D97-AF65-F5344CB8AC3E}">
        <p14:creationId xmlns:p14="http://schemas.microsoft.com/office/powerpoint/2010/main" val="178394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653A2-C3B2-40DC-90B7-BC15F0442130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Research &amp; Development: Example 2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Monitoring Elastic Properties During Firing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7E4F63-8A56-4787-9096-26E2F9591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287871"/>
              </p:ext>
            </p:extLst>
          </p:nvPr>
        </p:nvGraphicFramePr>
        <p:xfrm>
          <a:off x="82378" y="2669592"/>
          <a:ext cx="7573635" cy="376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96047" imgH="3429000" progId="Acrobat.Document.DC">
                  <p:embed/>
                </p:oleObj>
              </mc:Choice>
              <mc:Fallback>
                <p:oleObj name="Acrobat Document" r:id="rId2" imgW="6896047" imgH="34290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7E4F63-8A56-4787-9096-26E2F9591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78" y="2669592"/>
                        <a:ext cx="7573635" cy="376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7B3D55-9A0E-4DF2-8785-698562A8FD24}"/>
              </a:ext>
            </a:extLst>
          </p:cNvPr>
          <p:cNvSpPr txBox="1"/>
          <p:nvPr/>
        </p:nvSpPr>
        <p:spPr>
          <a:xfrm>
            <a:off x="856731" y="1832057"/>
            <a:ext cx="403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extruded cylinder of a quartz-porcelain mixture fired to 1100°C</a:t>
            </a:r>
            <a:r>
              <a:rPr lang="en-US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261FB-C07F-4754-8B23-705DB615A05E}"/>
              </a:ext>
            </a:extLst>
          </p:cNvPr>
          <p:cNvSpPr txBox="1"/>
          <p:nvPr/>
        </p:nvSpPr>
        <p:spPr>
          <a:xfrm>
            <a:off x="82378" y="6284313"/>
            <a:ext cx="7809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P. A. Bosomworth,</a:t>
            </a:r>
            <a:r>
              <a:rPr lang="en-US" sz="900" b="0" i="0" dirty="0">
                <a:solidFill>
                  <a:srgbClr val="212529"/>
                </a:solidFill>
                <a:effectLst/>
              </a:rPr>
              <a:t> " Monitoring the Elastic Properties of Green Ceramics during Firing," Ceramic Industry (February 2016) &amp;</a:t>
            </a:r>
          </a:p>
          <a:p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Igor Stubna, Frantisek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-apple-system"/>
              </a:rPr>
              <a:t>Chmelık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, Anton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-apple-system"/>
              </a:rPr>
              <a:t>Trnık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, Peter Sin, “Acoustic Emission Study of Quartz Porcelain during Heating up to 1150°C,” Ceram. Int., 38 6919–6922 (2012)</a:t>
            </a:r>
          </a:p>
          <a:p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24B3D-ED16-4F76-9109-8727F0540F14}"/>
              </a:ext>
            </a:extLst>
          </p:cNvPr>
          <p:cNvSpPr txBox="1"/>
          <p:nvPr/>
        </p:nvSpPr>
        <p:spPr>
          <a:xfrm>
            <a:off x="8122512" y="2021531"/>
            <a:ext cx="386354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Unfired (green) ceramics can be tested using IET and the changes in elastic properties monitored during firing. 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1"/>
                </a:solidFill>
              </a:rPr>
              <a:t>NOTE: Elastic properties can also be monitored during hydration and other processes because the test is nondestructive</a:t>
            </a:r>
          </a:p>
        </p:txBody>
      </p:sp>
    </p:spTree>
    <p:extLst>
      <p:ext uri="{BB962C8B-B14F-4D97-AF65-F5344CB8AC3E}">
        <p14:creationId xmlns:p14="http://schemas.microsoft.com/office/powerpoint/2010/main" val="232116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92573-8A51-47D6-B39C-3CCECEB71D6A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Quality Control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Reducing Production Costs of Magnesite-Chrome Brick</a:t>
            </a:r>
            <a:r>
              <a:rPr lang="en-US" sz="4000" i="1" baseline="30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5A2C4C-2797-4E3D-96D6-1529962156DC}"/>
              </a:ext>
            </a:extLst>
          </p:cNvPr>
          <p:cNvGrpSpPr/>
          <p:nvPr/>
        </p:nvGrpSpPr>
        <p:grpSpPr>
          <a:xfrm>
            <a:off x="167679" y="2249829"/>
            <a:ext cx="3784061" cy="2358342"/>
            <a:chOff x="0" y="1967430"/>
            <a:chExt cx="3784061" cy="2358342"/>
          </a:xfrm>
        </p:grpSpPr>
        <p:pic>
          <p:nvPicPr>
            <p:cNvPr id="4" name="Picture 3" descr="A picture containing text, indoor, electronics, dark&#10;&#10;Description automatically generated">
              <a:extLst>
                <a:ext uri="{FF2B5EF4-FFF2-40B4-BE49-F238E27FC236}">
                  <a16:creationId xmlns:a16="http://schemas.microsoft.com/office/drawing/2014/main" id="{4299BDEE-C185-4036-BF79-ECEB38860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967430"/>
              <a:ext cx="2868652" cy="21514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16AE6-89B0-4D00-A456-390578493854}"/>
                </a:ext>
              </a:extLst>
            </p:cNvPr>
            <p:cNvSpPr txBox="1"/>
            <p:nvPr/>
          </p:nvSpPr>
          <p:spPr>
            <a:xfrm>
              <a:off x="0" y="4017995"/>
              <a:ext cx="3784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Sonic velocity = 2 x length x frequency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371189-74D9-46F4-9146-2C300FE1BE33}"/>
              </a:ext>
            </a:extLst>
          </p:cNvPr>
          <p:cNvGrpSpPr/>
          <p:nvPr/>
        </p:nvGrpSpPr>
        <p:grpSpPr>
          <a:xfrm>
            <a:off x="3570740" y="1531170"/>
            <a:ext cx="8382000" cy="4833937"/>
            <a:chOff x="3599923" y="1719259"/>
            <a:chExt cx="8382000" cy="4833937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287FF075-4DA9-442C-A30F-9E1C366C0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923" y="4038596"/>
              <a:ext cx="7391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3B0C4E-4C7F-47FF-B170-052FAF436023}"/>
                </a:ext>
              </a:extLst>
            </p:cNvPr>
            <p:cNvGrpSpPr/>
            <p:nvPr/>
          </p:nvGrpSpPr>
          <p:grpSpPr>
            <a:xfrm>
              <a:off x="3599923" y="1719259"/>
              <a:ext cx="8382000" cy="4833937"/>
              <a:chOff x="3599923" y="1719259"/>
              <a:chExt cx="8382000" cy="4833937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98074647-937E-4D3B-A1FE-116D3E42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5523" y="3886196"/>
                <a:ext cx="1676400" cy="1676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4B139A68-4503-4E1B-AC03-0370C86DB5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1422092"/>
                  </p:ext>
                </p:extLst>
              </p:nvPr>
            </p:nvGraphicFramePr>
            <p:xfrm>
              <a:off x="3599923" y="1719259"/>
              <a:ext cx="8382000" cy="48339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327AE0EC-314F-4063-93CC-82116C0EB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1923" y="4876796"/>
                <a:ext cx="190500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Low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strength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population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that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we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want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to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identify</a:t>
                </a:r>
                <a:endParaRPr lang="en-US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01FB72-4D0C-422F-A9F3-F149F392EC3C}"/>
              </a:ext>
            </a:extLst>
          </p:cNvPr>
          <p:cNvSpPr txBox="1"/>
          <p:nvPr/>
        </p:nvSpPr>
        <p:spPr>
          <a:xfrm>
            <a:off x="234618" y="4974555"/>
            <a:ext cx="273477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Cold crushing strength testing is a much slower </a:t>
            </a:r>
            <a:r>
              <a:rPr lang="en-US"/>
              <a:t>and therefore a </a:t>
            </a:r>
            <a:r>
              <a:rPr lang="en-US" dirty="0"/>
              <a:t>more expensive test than sonic velocity testing using IET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6B8B3-ED7C-419D-AAC3-FBDBA1A6F2C7}"/>
              </a:ext>
            </a:extLst>
          </p:cNvPr>
          <p:cNvSpPr txBox="1"/>
          <p:nvPr/>
        </p:nvSpPr>
        <p:spPr>
          <a:xfrm>
            <a:off x="4124528" y="6514296"/>
            <a:ext cx="7828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 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-apple-system"/>
              </a:rPr>
              <a:t>Paul A. Bosomworth and Pierre-Alexis Anctil, "Using IET to Reduce Production Costs," Ceramic Industry, 10-11 (November 2009)</a:t>
            </a:r>
          </a:p>
        </p:txBody>
      </p:sp>
    </p:spTree>
    <p:extLst>
      <p:ext uri="{BB962C8B-B14F-4D97-AF65-F5344CB8AC3E}">
        <p14:creationId xmlns:p14="http://schemas.microsoft.com/office/powerpoint/2010/main" val="80454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833715-08D2-491F-9873-C6E3C88FA08A}"/>
              </a:ext>
            </a:extLst>
          </p:cNvPr>
          <p:cNvSpPr txBox="1"/>
          <p:nvPr/>
        </p:nvSpPr>
        <p:spPr>
          <a:xfrm>
            <a:off x="1353666" y="759805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Conclusions and 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72461-1487-47AE-8E15-97DFFD1FDE37}"/>
              </a:ext>
            </a:extLst>
          </p:cNvPr>
          <p:cNvSpPr txBox="1"/>
          <p:nvPr/>
        </p:nvSpPr>
        <p:spPr>
          <a:xfrm>
            <a:off x="2130640" y="6214533"/>
            <a:ext cx="967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Any question or comments, please contact me on </a:t>
            </a:r>
            <a:r>
              <a:rPr lang="en-US" i="0" dirty="0">
                <a:effectLst/>
                <a:latin typeface="-apple-system"/>
                <a:hlinkClick r:id="rId2"/>
              </a:rPr>
              <a:t>linkedin.com/in/paul-bosomworth-78151514</a:t>
            </a:r>
            <a:endParaRPr lang="en-US" dirty="0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B51F4A0-9A05-5485-3E4D-B7F696983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678870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6A0EACC-CBAD-4AC1-98D8-DCBDC50EC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7" y="5454987"/>
            <a:ext cx="1152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563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Times New Roman</vt:lpstr>
      <vt:lpstr>Verdana</vt:lpstr>
      <vt:lpstr>Office Theme</vt:lpstr>
      <vt:lpstr>Acrobat Document</vt:lpstr>
      <vt:lpstr>Impulse Excitation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 Excitation</dc:title>
  <dc:creator>Paul Bosomworth</dc:creator>
  <cp:lastModifiedBy>Paul Bosomworth</cp:lastModifiedBy>
  <cp:revision>2</cp:revision>
  <dcterms:created xsi:type="dcterms:W3CDTF">2022-04-12T12:46:13Z</dcterms:created>
  <dcterms:modified xsi:type="dcterms:W3CDTF">2022-06-28T16:59:08Z</dcterms:modified>
</cp:coreProperties>
</file>